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00.png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190.png"/><Relationship Id="rId17" Type="http://schemas.openxmlformats.org/officeDocument/2006/relationships/image" Target="../media/image27.png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.png"/><Relationship Id="rId5" Type="http://schemas.openxmlformats.org/officeDocument/2006/relationships/image" Target="../media/image22.png"/><Relationship Id="rId15" Type="http://schemas.openxmlformats.org/officeDocument/2006/relationships/image" Target="../media/image220.png"/><Relationship Id="rId10" Type="http://schemas.openxmlformats.org/officeDocument/2006/relationships/image" Target="../media/image2.pn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12" Type="http://schemas.openxmlformats.org/officeDocument/2006/relationships/image" Target="../media/image26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4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12" Type="http://schemas.openxmlformats.org/officeDocument/2006/relationships/image" Target="../media/image260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7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-180530" y="278284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1969550" y="278284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4137916" y="278284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8571" r="-2500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755320" y="1869315"/>
            <a:ext cx="825769" cy="901990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1492249" y="3067050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691680" y="2924945"/>
            <a:ext cx="0" cy="14210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1475656" y="3070870"/>
            <a:ext cx="43204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1755320" y="2502520"/>
            <a:ext cx="250752" cy="268785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1979712" y="23488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1459499" y="276206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499" y="276206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694E8F7-E539-4B66-BF4F-D59978240270}"/>
                  </a:ext>
                </a:extLst>
              </p:cNvPr>
              <p:cNvSpPr txBox="1"/>
              <p:nvPr/>
            </p:nvSpPr>
            <p:spPr>
              <a:xfrm>
                <a:off x="2012713" y="2577402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694E8F7-E539-4B66-BF4F-D5997824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13" y="2577402"/>
                <a:ext cx="140358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06671" y="2532896"/>
                <a:ext cx="13523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671" y="2532896"/>
                <a:ext cx="13523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595057" y="3216796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727704" y="2386007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1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9672958-0FA0-4033-802C-53ECD46A133F}"/>
              </a:ext>
            </a:extLst>
          </p:cNvPr>
          <p:cNvSpPr/>
          <p:nvPr/>
        </p:nvSpPr>
        <p:spPr>
          <a:xfrm>
            <a:off x="2614582" y="2168880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2</a:t>
            </a:r>
            <a:endParaRPr lang="fr-FR" sz="1400" b="1" dirty="0">
              <a:solidFill>
                <a:srgbClr val="C0000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1688004" y="1400514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142358" y="2717562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58" y="2717562"/>
                <a:ext cx="161711" cy="246221"/>
              </a:xfrm>
              <a:prstGeom prst="rect">
                <a:avLst/>
              </a:prstGeom>
              <a:blipFill>
                <a:blip r:embed="rId5"/>
                <a:stretch>
                  <a:fillRect l="-22222" t="-40000" r="-96296"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1606942" y="1132845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42" y="1132845"/>
                <a:ext cx="165430" cy="246221"/>
              </a:xfrm>
              <a:prstGeom prst="rect">
                <a:avLst/>
              </a:prstGeom>
              <a:blipFill>
                <a:blip r:embed="rId6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2604323" y="1648668"/>
                <a:ext cx="2438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23" y="1648668"/>
                <a:ext cx="243848" cy="246221"/>
              </a:xfrm>
              <a:prstGeom prst="rect">
                <a:avLst/>
              </a:prstGeom>
              <a:blipFill>
                <a:blip r:embed="rId7"/>
                <a:stretch>
                  <a:fillRect l="-10000" r="-7500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1601680" y="2744945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7F741A1-479A-4646-8636-475E6075E92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159712" y="2438880"/>
            <a:ext cx="756104" cy="0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E0D376DD-3441-49DE-ABFC-27805892DEAC}"/>
                  </a:ext>
                </a:extLst>
              </p:cNvPr>
              <p:cNvSpPr txBox="1"/>
              <p:nvPr/>
            </p:nvSpPr>
            <p:spPr>
              <a:xfrm>
                <a:off x="2069712" y="1294315"/>
                <a:ext cx="2485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E0D376DD-3441-49DE-ABFC-27805892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712" y="1294315"/>
                <a:ext cx="248593" cy="246221"/>
              </a:xfrm>
              <a:prstGeom prst="rect">
                <a:avLst/>
              </a:prstGeom>
              <a:blipFill>
                <a:blip r:embed="rId8"/>
                <a:stretch>
                  <a:fillRect l="-12500" r="-10000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e 8"/>
          <p:cNvGrpSpPr/>
          <p:nvPr/>
        </p:nvGrpSpPr>
        <p:grpSpPr>
          <a:xfrm>
            <a:off x="3196544" y="1098900"/>
            <a:ext cx="2841571" cy="2859959"/>
            <a:chOff x="5575376" y="1721607"/>
            <a:chExt cx="2841571" cy="285995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9C8DFE7-73B1-4C98-B2F5-2D8454B02389}"/>
                </a:ext>
              </a:extLst>
            </p:cNvPr>
            <p:cNvGrpSpPr/>
            <p:nvPr/>
          </p:nvGrpSpPr>
          <p:grpSpPr>
            <a:xfrm rot="20700000">
              <a:off x="6339381" y="1880396"/>
              <a:ext cx="1601995" cy="1440160"/>
              <a:chOff x="5420261" y="3185888"/>
              <a:chExt cx="1601995" cy="1440160"/>
            </a:xfrm>
          </p:grpSpPr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FAED107A-98DF-4ADC-9638-B865FE3AE2DF}"/>
                  </a:ext>
                </a:extLst>
              </p:cNvPr>
              <p:cNvCxnSpPr/>
              <p:nvPr/>
            </p:nvCxnSpPr>
            <p:spPr>
              <a:xfrm rot="20700000" flipV="1">
                <a:off x="5420261" y="3185888"/>
                <a:ext cx="0" cy="1440160"/>
              </a:xfrm>
              <a:prstGeom prst="line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D6BD4C5E-25AC-4658-97CD-238F86E5344C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6302176" y="3695061"/>
                <a:ext cx="0" cy="1440160"/>
              </a:xfrm>
              <a:prstGeom prst="line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6B3833A-1224-4656-874A-5DCA3A57A624}"/>
                </a:ext>
              </a:extLst>
            </p:cNvPr>
            <p:cNvGrpSpPr/>
            <p:nvPr/>
          </p:nvGrpSpPr>
          <p:grpSpPr>
            <a:xfrm>
              <a:off x="5575376" y="1721607"/>
              <a:ext cx="2841571" cy="2859959"/>
              <a:chOff x="-180530" y="281011"/>
              <a:chExt cx="2841571" cy="2859959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27584" y="1844824"/>
                <a:ext cx="288030" cy="28803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907974" y="1925214"/>
                <a:ext cx="127250" cy="12725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FB19CE6E-EDF7-4FB4-840B-307681DBF58F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EBDA4964-FA0E-465C-8EFE-D5D2A4FF0B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6923" t="-40000" r="-100000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DBD4D435-278A-470E-BBD2-6EDAD9DDD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630" t="-40000" r="-100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82216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5D569A53-A399-4A9D-8690-AC80A9521B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82216"/>
                    <a:ext cx="149400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4000" t="-40000" r="-104000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267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267" y="1740548"/>
                    <a:ext cx="126317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4384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43849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" r="-750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46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46028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512" r="-2439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97C34908-B008-4CDA-B4D3-932185BA99FB}"/>
                  </a:ext>
                </a:extLst>
              </p:cNvPr>
              <p:cNvSpPr/>
              <p:nvPr/>
            </p:nvSpPr>
            <p:spPr>
              <a:xfrm>
                <a:off x="32699" y="1061924"/>
                <a:ext cx="1878672" cy="1878672"/>
              </a:xfrm>
              <a:prstGeom prst="arc">
                <a:avLst>
                  <a:gd name="adj1" fmla="val 19786900"/>
                  <a:gd name="adj2" fmla="val 20588766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ZoneTexte 82">
                    <a:extLst>
                      <a:ext uri="{FF2B5EF4-FFF2-40B4-BE49-F238E27FC236}">
                        <a16:creationId xmlns:a16="http://schemas.microsoft.com/office/drawing/2014/main" id="{0E2FF552-0475-4A3D-94FD-1B84A58D0E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0700" y="1453663"/>
                    <a:ext cx="14279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3" name="ZoneTexte 82">
                    <a:extLst>
                      <a:ext uri="{FF2B5EF4-FFF2-40B4-BE49-F238E27FC236}">
                        <a16:creationId xmlns:a16="http://schemas.microsoft.com/office/drawing/2014/main" id="{0E2FF552-0475-4A3D-94FD-1B84A58D0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0700" y="1453663"/>
                    <a:ext cx="142795" cy="1846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208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FCD5EFE9-915E-4D85-90DC-42620F3AB466}"/>
                    </a:ext>
                  </a:extLst>
                </p:cNvPr>
                <p:cNvSpPr txBox="1"/>
                <p:nvPr/>
              </p:nvSpPr>
              <p:spPr>
                <a:xfrm>
                  <a:off x="7975592" y="2515134"/>
                  <a:ext cx="2485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FCD5EFE9-915E-4D85-90DC-42620F3AB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592" y="2515134"/>
                  <a:ext cx="248593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9756" r="-7317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F5F6155-EED7-4DBF-A011-6147BF94413A}"/>
                    </a:ext>
                  </a:extLst>
                </p:cNvPr>
                <p:cNvSpPr txBox="1"/>
                <p:nvPr/>
              </p:nvSpPr>
              <p:spPr>
                <a:xfrm>
                  <a:off x="5882337" y="1880189"/>
                  <a:ext cx="2507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F5F6155-EED7-4DBF-A011-6147BF944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337" y="1880189"/>
                  <a:ext cx="250773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9512" r="-4878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Ellipse 52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2607118" y="2404463"/>
            <a:ext cx="72000" cy="72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694E8F7-E539-4B66-BF4F-D59978240270}"/>
                  </a:ext>
                </a:extLst>
              </p:cNvPr>
              <p:cNvSpPr txBox="1"/>
              <p:nvPr/>
            </p:nvSpPr>
            <p:spPr>
              <a:xfrm>
                <a:off x="2362341" y="3212373"/>
                <a:ext cx="676660" cy="20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694E8F7-E539-4B66-BF4F-D5997824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41" y="3212373"/>
                <a:ext cx="676660" cy="208262"/>
              </a:xfrm>
              <a:prstGeom prst="rect">
                <a:avLst/>
              </a:prstGeom>
              <a:blipFill>
                <a:blip r:embed="rId18"/>
                <a:stretch>
                  <a:fillRect l="-5405" r="-901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7694E8F7-E539-4B66-BF4F-D59978240270}"/>
                  </a:ext>
                </a:extLst>
              </p:cNvPr>
              <p:cNvSpPr txBox="1"/>
              <p:nvPr/>
            </p:nvSpPr>
            <p:spPr>
              <a:xfrm>
                <a:off x="2362341" y="3538714"/>
                <a:ext cx="676339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𝐵𝑃</m:t>
                          </m:r>
                        </m:e>
                      </m:acc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7694E8F7-E539-4B66-BF4F-D5997824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41" y="3538714"/>
                <a:ext cx="676339" cy="207108"/>
              </a:xfrm>
              <a:prstGeom prst="rect">
                <a:avLst/>
              </a:prstGeom>
              <a:blipFill>
                <a:blip r:embed="rId19"/>
                <a:stretch>
                  <a:fillRect l="-5455" r="-1818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6E69C91-E6DB-485B-A404-57C2803ED6DD}"/>
              </a:ext>
            </a:extLst>
          </p:cNvPr>
          <p:cNvSpPr/>
          <p:nvPr/>
        </p:nvSpPr>
        <p:spPr>
          <a:xfrm rot="10800000">
            <a:off x="1691680" y="1988840"/>
            <a:ext cx="2880320" cy="2880320"/>
          </a:xfrm>
          <a:prstGeom prst="arc">
            <a:avLst>
              <a:gd name="adj1" fmla="val 12839306"/>
              <a:gd name="adj2" fmla="val 1961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AF35E95-6922-4FB7-90FA-DFA7DFD1A4BA}"/>
              </a:ext>
            </a:extLst>
          </p:cNvPr>
          <p:cNvCxnSpPr/>
          <p:nvPr/>
        </p:nvCxnSpPr>
        <p:spPr>
          <a:xfrm flipH="1">
            <a:off x="1907704" y="3429000"/>
            <a:ext cx="1224136" cy="7920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8FF6CEA-072F-4AEE-97B0-110786AA0D1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131840" y="3429000"/>
            <a:ext cx="1194109" cy="8050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2898271" y="1722016"/>
            <a:ext cx="1844570" cy="1830938"/>
            <a:chOff x="1459499" y="1132845"/>
            <a:chExt cx="1844570" cy="1830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39C9E62-B283-493A-9DD4-6379F4857239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43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39C9E62-B283-493A-9DD4-6379F4857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4324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3AAC1E2-8EEB-404D-9D73-C0ED0580AA8D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4AC813A-EE3D-493E-B2CB-62EAE518F67E}"/>
                  </a:ext>
                </a:extLst>
              </p:cNvPr>
              <p:cNvSpPr txBox="1"/>
              <p:nvPr/>
            </p:nvSpPr>
            <p:spPr>
              <a:xfrm>
                <a:off x="3126776" y="4365104"/>
                <a:ext cx="2485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4AC813A-EE3D-493E-B2CB-62EAE518F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76" y="4365104"/>
                <a:ext cx="248592" cy="184666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9ED4E13-63C1-4420-B8B4-B6E78EFC5A76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3130452" y="3514116"/>
            <a:ext cx="1388" cy="134443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1DA69B66-AE67-448A-A73D-40A1A77653B1}"/>
              </a:ext>
            </a:extLst>
          </p:cNvPr>
          <p:cNvSpPr/>
          <p:nvPr/>
        </p:nvSpPr>
        <p:spPr>
          <a:xfrm rot="10800000">
            <a:off x="2273604" y="2574986"/>
            <a:ext cx="1711408" cy="1711408"/>
          </a:xfrm>
          <a:prstGeom prst="arc">
            <a:avLst>
              <a:gd name="adj1" fmla="val 16200604"/>
              <a:gd name="adj2" fmla="val 19619567"/>
            </a:avLst>
          </a:prstGeom>
          <a:ln w="1270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2A83943-F15E-498D-847B-0DEF2F5E72E0}"/>
                  </a:ext>
                </a:extLst>
              </p:cNvPr>
              <p:cNvSpPr txBox="1"/>
              <p:nvPr/>
            </p:nvSpPr>
            <p:spPr>
              <a:xfrm>
                <a:off x="2505445" y="4214664"/>
                <a:ext cx="2472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2A83943-F15E-498D-847B-0DEF2F5E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45" y="4214664"/>
                <a:ext cx="247204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77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3107592" y="2636913"/>
            <a:ext cx="1635249" cy="916041"/>
            <a:chOff x="1668820" y="2047742"/>
            <a:chExt cx="1635249" cy="916041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3453254" y="2636913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3902536" y="3488081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536" y="3488081"/>
                <a:ext cx="201594" cy="246221"/>
              </a:xfrm>
              <a:prstGeom prst="rect">
                <a:avLst/>
              </a:prstGeom>
              <a:blipFill>
                <a:blip r:embed="rId13"/>
                <a:stretch>
                  <a:fillRect l="-21212" r="-21212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4763432" y="2132856"/>
                <a:ext cx="1687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32" y="2132856"/>
                <a:ext cx="168700" cy="246221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3132657" y="1292667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2896552" y="289121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52" y="2891210"/>
                <a:ext cx="165430" cy="246221"/>
              </a:xfrm>
              <a:prstGeom prst="rect">
                <a:avLst/>
              </a:prstGeom>
              <a:blipFill>
                <a:blip r:embed="rId15"/>
                <a:stretch>
                  <a:fillRect l="-29630" t="-36585" r="-100000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2799891" y="1764731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891" y="1764731"/>
                <a:ext cx="164725" cy="246221"/>
              </a:xfrm>
              <a:prstGeom prst="rect">
                <a:avLst/>
              </a:prstGeom>
              <a:blipFill>
                <a:blip r:embed="rId16"/>
                <a:stretch>
                  <a:fillRect l="-22222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4079103" y="1794881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3528733" y="2910268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33" y="2910268"/>
                <a:ext cx="178318" cy="246221"/>
              </a:xfrm>
              <a:prstGeom prst="rect">
                <a:avLst/>
              </a:prstGeom>
              <a:blipFill>
                <a:blip r:embed="rId1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5234339" y="1671769"/>
                <a:ext cx="1781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339" y="1671769"/>
                <a:ext cx="178126" cy="246221"/>
              </a:xfrm>
              <a:prstGeom prst="rect">
                <a:avLst/>
              </a:prstGeom>
              <a:blipFill>
                <a:blip r:embed="rId18"/>
                <a:stretch>
                  <a:fillRect l="-27586" r="-2069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4282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3222129" y="3435575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3002153" y="3475565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4432594" y="203305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179</Words>
  <Application>Microsoft Office PowerPoint</Application>
  <PresentationFormat>Affichage à l'écran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 AM</cp:lastModifiedBy>
  <cp:revision>27</cp:revision>
  <dcterms:created xsi:type="dcterms:W3CDTF">2017-07-29T22:09:41Z</dcterms:created>
  <dcterms:modified xsi:type="dcterms:W3CDTF">2020-10-07T09:14:20Z</dcterms:modified>
</cp:coreProperties>
</file>