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2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75E24-72E1-4B82-BECA-18094104C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6791ED-83D5-457F-B509-BCFEBFD39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4D148-6918-411E-91C4-34513792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D1EFE9-F2F3-4A1B-B69B-8A526941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73220-D1A5-4274-901E-D18CBD45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ED50C-C909-43D9-B7C8-46EE9F22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21EB31-706F-4322-BBF2-736971A6F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FAD15-9D96-4CF4-94AC-E48B64E8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759B2-40B1-4355-815D-9B478062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1C708-AF00-4B8A-9E89-7AC0C915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28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447133-1D2F-4016-BD97-5ED220898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AC7267-8336-4D13-B84A-6854FAC8C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5D71A-86BB-49C3-A47B-43F12AE5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EA1B4-A182-4854-AA64-84692A5C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D5204-EADB-4FCF-ABB6-1F7BA7C1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0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BA718-002B-4095-829A-6716573A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5604D-B0EE-40DF-89F9-58078388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0B5E0-8817-4491-8900-1A12A187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E2F036-8D39-4DEA-B3C9-0D610E4C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7E4855-44B7-4815-8E41-1E0CF3C3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51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D60C5-C1A3-46EA-B343-7A85000A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0E5FBA-F3FF-4BDF-92EC-49746C385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03A8F6-3136-4C64-A4C5-303949BF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CB005-5AC3-4C53-AB53-F7B23442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9CECB-4CF6-4FDF-BF44-7B6E0CA4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7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F3639-D251-4970-A45C-FD659317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6EDAC-C49A-4E4E-80E4-E91937A8C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736F44-EEC6-422A-8945-533252DC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93C54D-35FF-43ED-9D16-C814CC84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F9006C-2904-4DC7-ACA8-C058A91A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00D33-7E78-4632-968A-0B4CB11F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2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04298-1AAE-4068-9054-BAFAF60E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9AA7DA-5FA6-4BB6-AD56-5F510249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48F830-F881-4C3B-A1E2-F588D05B3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9F6F52-D655-45DC-A776-0ABB6C79A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689043-055B-4A43-8ECD-1AA6F825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288925-2692-4DBF-A2BD-BA046540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B16D12-DEFC-4B71-8E98-5013258C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27703B-90AF-4FC8-8B5C-B750F26C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49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1189E-3F0E-4040-A704-66607DAC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355154-92D1-4D91-9AC0-F164514B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0DF6CD-6FDF-4A05-8840-C5C960FA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187BAF-9B5C-46C4-ACE9-A213F36E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04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232C88-0CD7-4578-A520-730BB5E0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44904B-449B-4259-83E6-073A1ABE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903F42-42C6-40D8-8FB0-C74FA2A4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38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2F183-3D78-4CD4-ACED-DFB53B65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3F113-4EEE-430C-9074-5D07E825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734899-9D1B-4434-991A-F4807DEA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2D137C-0B0C-489A-A72C-32229C2B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327CC1-C471-44BC-86B7-F2F1055D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66EDC8-D917-4D9E-890E-CCB82B40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6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7CF89-B2A5-4030-B6DF-DA4E7BC4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8F1BC1-79AD-4E18-8A2E-368931FCF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9F1809-75E1-4635-91A6-0D39FCC6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9B4034-EFDB-4E70-A75F-B91155F4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1D5FD-C1D3-4ACE-991B-EDEA6062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251E7-A524-4F95-9C1F-8B5276D9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39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EED86B-FC16-40A2-9EA8-B12035E7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0A185F-283F-4D13-B0C9-6BE46BB3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B3C7E-DC09-4A74-BAE3-0745E6703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7A16-2754-4B7C-B7C5-3D0FA7434877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BEC478-9FCE-45BF-80B4-315B0F5EC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FB385-EB8B-49DF-8A1B-30BFA64E5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65F783A4-9891-42AA-B338-4A86BE20DDBF}"/>
              </a:ext>
            </a:extLst>
          </p:cNvPr>
          <p:cNvSpPr/>
          <p:nvPr/>
        </p:nvSpPr>
        <p:spPr>
          <a:xfrm>
            <a:off x="874294" y="1701521"/>
            <a:ext cx="364469" cy="93782"/>
          </a:xfrm>
          <a:custGeom>
            <a:avLst/>
            <a:gdLst>
              <a:gd name="connsiteX0" fmla="*/ 0 w 361741"/>
              <a:gd name="connsiteY0" fmla="*/ 0 h 137331"/>
              <a:gd name="connsiteX1" fmla="*/ 167473 w 361741"/>
              <a:gd name="connsiteY1" fmla="*/ 137328 h 137331"/>
              <a:gd name="connsiteX2" fmla="*/ 361741 w 361741"/>
              <a:gd name="connsiteY2" fmla="*/ 3350 h 137331"/>
              <a:gd name="connsiteX0" fmla="*/ 0 w 361741"/>
              <a:gd name="connsiteY0" fmla="*/ 0 h 139984"/>
              <a:gd name="connsiteX1" fmla="*/ 167473 w 361741"/>
              <a:gd name="connsiteY1" fmla="*/ 137328 h 139984"/>
              <a:gd name="connsiteX2" fmla="*/ 361741 w 361741"/>
              <a:gd name="connsiteY2" fmla="*/ 3350 h 139984"/>
              <a:gd name="connsiteX0" fmla="*/ 0 w 361741"/>
              <a:gd name="connsiteY0" fmla="*/ 0 h 139984"/>
              <a:gd name="connsiteX1" fmla="*/ 167473 w 361741"/>
              <a:gd name="connsiteY1" fmla="*/ 137328 h 139984"/>
              <a:gd name="connsiteX2" fmla="*/ 361741 w 361741"/>
              <a:gd name="connsiteY2" fmla="*/ 3350 h 139984"/>
              <a:gd name="connsiteX0" fmla="*/ 0 w 361741"/>
              <a:gd name="connsiteY0" fmla="*/ 0 h 101552"/>
              <a:gd name="connsiteX1" fmla="*/ 177521 w 361741"/>
              <a:gd name="connsiteY1" fmla="*/ 73688 h 101552"/>
              <a:gd name="connsiteX2" fmla="*/ 361741 w 361741"/>
              <a:gd name="connsiteY2" fmla="*/ 3350 h 101552"/>
              <a:gd name="connsiteX0" fmla="*/ 0 w 361741"/>
              <a:gd name="connsiteY0" fmla="*/ 0 h 100394"/>
              <a:gd name="connsiteX1" fmla="*/ 177521 w 361741"/>
              <a:gd name="connsiteY1" fmla="*/ 73688 h 100394"/>
              <a:gd name="connsiteX2" fmla="*/ 361741 w 361741"/>
              <a:gd name="connsiteY2" fmla="*/ 3350 h 100394"/>
              <a:gd name="connsiteX0" fmla="*/ 0 w 361741"/>
              <a:gd name="connsiteY0" fmla="*/ 0 h 102722"/>
              <a:gd name="connsiteX1" fmla="*/ 177521 w 361741"/>
              <a:gd name="connsiteY1" fmla="*/ 73688 h 102722"/>
              <a:gd name="connsiteX2" fmla="*/ 361741 w 361741"/>
              <a:gd name="connsiteY2" fmla="*/ 3350 h 10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741" h="102722">
                <a:moveTo>
                  <a:pt x="0" y="0"/>
                </a:moveTo>
                <a:cubicBezTo>
                  <a:pt x="3349" y="172218"/>
                  <a:pt x="83736" y="76480"/>
                  <a:pt x="177521" y="73688"/>
                </a:cubicBezTo>
                <a:cubicBezTo>
                  <a:pt x="271306" y="70896"/>
                  <a:pt x="355042" y="157704"/>
                  <a:pt x="361741" y="335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A7B0FF7-3646-4F0B-967F-C70F6415199D}"/>
              </a:ext>
            </a:extLst>
          </p:cNvPr>
          <p:cNvCxnSpPr>
            <a:cxnSpLocks/>
          </p:cNvCxnSpPr>
          <p:nvPr/>
        </p:nvCxnSpPr>
        <p:spPr>
          <a:xfrm>
            <a:off x="1056528" y="1266397"/>
            <a:ext cx="212428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DA3E647-6292-4B04-8454-F62FBD87E9A5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85978" y="1402017"/>
            <a:ext cx="0" cy="29950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BA4D5D1-B876-4F41-9B39-5FC341BECE6C}"/>
              </a:ext>
            </a:extLst>
          </p:cNvPr>
          <p:cNvCxnSpPr>
            <a:cxnSpLocks/>
          </p:cNvCxnSpPr>
          <p:nvPr/>
        </p:nvCxnSpPr>
        <p:spPr>
          <a:xfrm>
            <a:off x="1056529" y="1266397"/>
            <a:ext cx="0" cy="4351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664F325-EB64-4B62-82D5-538C8E585109}"/>
              </a:ext>
            </a:extLst>
          </p:cNvPr>
          <p:cNvCxnSpPr>
            <a:cxnSpLocks/>
          </p:cNvCxnSpPr>
          <p:nvPr/>
        </p:nvCxnSpPr>
        <p:spPr>
          <a:xfrm flipH="1">
            <a:off x="868129" y="1701521"/>
            <a:ext cx="3768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968D345-0D7E-43DC-9549-FC0D7B233F04}"/>
                  </a:ext>
                </a:extLst>
              </p:cNvPr>
              <p:cNvSpPr txBox="1"/>
              <p:nvPr/>
            </p:nvSpPr>
            <p:spPr>
              <a:xfrm>
                <a:off x="2267673" y="1623338"/>
                <a:ext cx="344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968D345-0D7E-43DC-9549-FC0D7B233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673" y="1623338"/>
                <a:ext cx="3449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B60E2654-9679-4236-8BA2-6991439C86E1}"/>
              </a:ext>
            </a:extLst>
          </p:cNvPr>
          <p:cNvSpPr/>
          <p:nvPr/>
        </p:nvSpPr>
        <p:spPr>
          <a:xfrm>
            <a:off x="888888" y="1855202"/>
            <a:ext cx="335280" cy="3352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0AEFEB3-F17F-4F94-A6C3-398A2ECADEFD}"/>
              </a:ext>
            </a:extLst>
          </p:cNvPr>
          <p:cNvSpPr/>
          <p:nvPr/>
        </p:nvSpPr>
        <p:spPr>
          <a:xfrm>
            <a:off x="1941978" y="557416"/>
            <a:ext cx="335280" cy="33528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10404C-CD4C-4475-9318-C2A77EF1B6FE}"/>
              </a:ext>
            </a:extLst>
          </p:cNvPr>
          <p:cNvSpPr/>
          <p:nvPr/>
        </p:nvSpPr>
        <p:spPr>
          <a:xfrm>
            <a:off x="1797978" y="1114017"/>
            <a:ext cx="576000" cy="288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E0DC190-726A-4E25-9A4E-53BFF10BF1F6}"/>
              </a:ext>
            </a:extLst>
          </p:cNvPr>
          <p:cNvCxnSpPr>
            <a:cxnSpLocks/>
          </p:cNvCxnSpPr>
          <p:nvPr/>
        </p:nvCxnSpPr>
        <p:spPr>
          <a:xfrm>
            <a:off x="2085978" y="1837140"/>
            <a:ext cx="409572" cy="13124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53CAFE-14F2-4FBD-B1FF-5A38D3B981C4}"/>
              </a:ext>
            </a:extLst>
          </p:cNvPr>
          <p:cNvSpPr/>
          <p:nvPr/>
        </p:nvSpPr>
        <p:spPr>
          <a:xfrm>
            <a:off x="1941978" y="169369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D99C62D-2578-4B20-B40C-381CDFAF897F}"/>
              </a:ext>
            </a:extLst>
          </p:cNvPr>
          <p:cNvGrpSpPr/>
          <p:nvPr/>
        </p:nvGrpSpPr>
        <p:grpSpPr>
          <a:xfrm>
            <a:off x="427219" y="2669229"/>
            <a:ext cx="1783875" cy="1575571"/>
            <a:chOff x="971600" y="1827823"/>
            <a:chExt cx="1783875" cy="1575571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48A9424D-4085-4B89-BCC3-535176F3EEAD}"/>
                </a:ext>
              </a:extLst>
            </p:cNvPr>
            <p:cNvGrpSpPr/>
            <p:nvPr/>
          </p:nvGrpSpPr>
          <p:grpSpPr>
            <a:xfrm>
              <a:off x="1691680" y="1916832"/>
              <a:ext cx="792088" cy="792088"/>
              <a:chOff x="1691680" y="1916832"/>
              <a:chExt cx="792088" cy="792088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17030DF9-4DB5-4D75-B8A5-21E9E95194B1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C5AB4743-1A7F-4F93-ADDF-5EAD426A8E71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052D4AC4-1C13-4B46-B7CF-244963DEB4A0}"/>
                </a:ext>
              </a:extLst>
            </p:cNvPr>
            <p:cNvGrpSpPr/>
            <p:nvPr/>
          </p:nvGrpSpPr>
          <p:grpSpPr>
            <a:xfrm rot="20700000">
              <a:off x="1579937" y="1827823"/>
              <a:ext cx="792088" cy="792088"/>
              <a:chOff x="1691680" y="1916832"/>
              <a:chExt cx="792088" cy="792088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CFB6681D-9F12-4E20-9116-111CE7BDF819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28D28420-7BA6-476E-BDEA-4E8517C9F3B1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963E1A3B-63F4-4734-B5F9-F32CAF4FB031}"/>
                </a:ext>
              </a:extLst>
            </p:cNvPr>
            <p:cNvSpPr/>
            <p:nvPr/>
          </p:nvSpPr>
          <p:spPr>
            <a:xfrm>
              <a:off x="971600" y="1963234"/>
              <a:ext cx="1440160" cy="1440160"/>
            </a:xfrm>
            <a:prstGeom prst="arc">
              <a:avLst>
                <a:gd name="adj1" fmla="val 20908293"/>
                <a:gd name="adj2" fmla="val 0"/>
              </a:avLst>
            </a:prstGeom>
            <a:ln w="12700">
              <a:solidFill>
                <a:schemeClr val="tx1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1D67323B-C303-4CAF-84A8-E8D3123B43A2}"/>
                </a:ext>
              </a:extLst>
            </p:cNvPr>
            <p:cNvSpPr/>
            <p:nvPr/>
          </p:nvSpPr>
          <p:spPr>
            <a:xfrm>
              <a:off x="1637680" y="2654921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ED3C84B6-0B32-4DB5-A84C-7BF13007BDA5}"/>
                </a:ext>
              </a:extLst>
            </p:cNvPr>
            <p:cNvSpPr/>
            <p:nvPr/>
          </p:nvSpPr>
          <p:spPr>
            <a:xfrm flipV="1">
              <a:off x="1673680" y="2690920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C1B7FD88-5FD5-4EAA-8D5B-7A9CF32BD9F9}"/>
                    </a:ext>
                  </a:extLst>
                </p:cNvPr>
                <p:cNvSpPr txBox="1"/>
                <p:nvPr/>
              </p:nvSpPr>
              <p:spPr>
                <a:xfrm>
                  <a:off x="2461035" y="2470255"/>
                  <a:ext cx="29444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C1B7FD88-5FD5-4EAA-8D5B-7A9CF32BD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1035" y="2470255"/>
                  <a:ext cx="294440" cy="2539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4982B2-DD94-4483-A360-8A759BA220EB}"/>
                    </a:ext>
                  </a:extLst>
                </p:cNvPr>
                <p:cNvSpPr txBox="1"/>
                <p:nvPr/>
              </p:nvSpPr>
              <p:spPr>
                <a:xfrm>
                  <a:off x="1514772" y="2769932"/>
                  <a:ext cx="33926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4982B2-DD94-4483-A360-8A759BA22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772" y="2769932"/>
                  <a:ext cx="339260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CF092B8-7420-48D8-8736-DF85D785EC60}"/>
                    </a:ext>
                  </a:extLst>
                </p:cNvPr>
                <p:cNvSpPr txBox="1"/>
                <p:nvPr/>
              </p:nvSpPr>
              <p:spPr>
                <a:xfrm>
                  <a:off x="2227991" y="2708992"/>
                  <a:ext cx="34759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CF092B8-7420-48D8-8736-DF85D785E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991" y="2708992"/>
                  <a:ext cx="347595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413F4924-F987-41D4-A288-5D12F7C1F5ED}"/>
                    </a:ext>
                  </a:extLst>
                </p:cNvPr>
                <p:cNvSpPr txBox="1"/>
                <p:nvPr/>
              </p:nvSpPr>
              <p:spPr>
                <a:xfrm>
                  <a:off x="1673680" y="1836276"/>
                  <a:ext cx="34804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413F4924-F987-41D4-A288-5D12F7C1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680" y="1836276"/>
                  <a:ext cx="348044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99BFC26-DA9F-476E-95F3-97438B75F711}"/>
                    </a:ext>
                  </a:extLst>
                </p:cNvPr>
                <p:cNvSpPr txBox="1"/>
                <p:nvPr/>
              </p:nvSpPr>
              <p:spPr>
                <a:xfrm>
                  <a:off x="2239533" y="2246572"/>
                  <a:ext cx="34759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99BFC26-DA9F-476E-95F3-97438B75F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533" y="2246572"/>
                  <a:ext cx="347595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303C0A5-1487-4E37-819E-A391261585F5}"/>
                    </a:ext>
                  </a:extLst>
                </p:cNvPr>
                <p:cNvSpPr txBox="1"/>
                <p:nvPr/>
              </p:nvSpPr>
              <p:spPr>
                <a:xfrm>
                  <a:off x="1193577" y="1836276"/>
                  <a:ext cx="34804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303C0A5-1487-4E37-819E-A39126158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577" y="1836276"/>
                  <a:ext cx="348044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FD7E49A-A8FB-4C93-8F48-98E48BB5B447}"/>
                  </a:ext>
                </a:extLst>
              </p:cNvPr>
              <p:cNvSpPr txBox="1"/>
              <p:nvPr/>
            </p:nvSpPr>
            <p:spPr>
              <a:xfrm>
                <a:off x="643196" y="1367103"/>
                <a:ext cx="344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FD7E49A-A8FB-4C93-8F48-98E48BB5B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96" y="1367103"/>
                <a:ext cx="344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64F5EE-0E82-40FB-9DA9-3C146DF287F3}"/>
                  </a:ext>
                </a:extLst>
              </p:cNvPr>
              <p:cNvSpPr txBox="1"/>
              <p:nvPr/>
            </p:nvSpPr>
            <p:spPr>
              <a:xfrm>
                <a:off x="2418846" y="2723413"/>
                <a:ext cx="344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64F5EE-0E82-40FB-9DA9-3C146DF28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846" y="2723413"/>
                <a:ext cx="344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Ellipse 59">
            <a:extLst>
              <a:ext uri="{FF2B5EF4-FFF2-40B4-BE49-F238E27FC236}">
                <a16:creationId xmlns:a16="http://schemas.microsoft.com/office/drawing/2014/main" id="{009D5534-337B-4FF5-AE86-85F9C8F85CE1}"/>
              </a:ext>
            </a:extLst>
          </p:cNvPr>
          <p:cNvSpPr/>
          <p:nvPr/>
        </p:nvSpPr>
        <p:spPr>
          <a:xfrm>
            <a:off x="1875814" y="2497217"/>
            <a:ext cx="335280" cy="3352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AE2A57D-2A94-46AA-894D-584AA5CE339D}"/>
              </a:ext>
            </a:extLst>
          </p:cNvPr>
          <p:cNvCxnSpPr>
            <a:cxnSpLocks/>
          </p:cNvCxnSpPr>
          <p:nvPr/>
        </p:nvCxnSpPr>
        <p:spPr>
          <a:xfrm>
            <a:off x="2386512" y="2780597"/>
            <a:ext cx="204785" cy="64840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F75D5BED-A7E9-458D-9832-BA17776A5207}"/>
                  </a:ext>
                </a:extLst>
              </p:cNvPr>
              <p:cNvSpPr txBox="1"/>
              <p:nvPr/>
            </p:nvSpPr>
            <p:spPr>
              <a:xfrm>
                <a:off x="2544236" y="3133914"/>
                <a:ext cx="3475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F75D5BED-A7E9-458D-9832-BA17776A5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236" y="3133914"/>
                <a:ext cx="347595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40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65F783A4-9891-42AA-B338-4A86BE20DDBF}"/>
              </a:ext>
            </a:extLst>
          </p:cNvPr>
          <p:cNvSpPr/>
          <p:nvPr/>
        </p:nvSpPr>
        <p:spPr>
          <a:xfrm>
            <a:off x="874294" y="1701521"/>
            <a:ext cx="364469" cy="93782"/>
          </a:xfrm>
          <a:custGeom>
            <a:avLst/>
            <a:gdLst>
              <a:gd name="connsiteX0" fmla="*/ 0 w 361741"/>
              <a:gd name="connsiteY0" fmla="*/ 0 h 137331"/>
              <a:gd name="connsiteX1" fmla="*/ 167473 w 361741"/>
              <a:gd name="connsiteY1" fmla="*/ 137328 h 137331"/>
              <a:gd name="connsiteX2" fmla="*/ 361741 w 361741"/>
              <a:gd name="connsiteY2" fmla="*/ 3350 h 137331"/>
              <a:gd name="connsiteX0" fmla="*/ 0 w 361741"/>
              <a:gd name="connsiteY0" fmla="*/ 0 h 139984"/>
              <a:gd name="connsiteX1" fmla="*/ 167473 w 361741"/>
              <a:gd name="connsiteY1" fmla="*/ 137328 h 139984"/>
              <a:gd name="connsiteX2" fmla="*/ 361741 w 361741"/>
              <a:gd name="connsiteY2" fmla="*/ 3350 h 139984"/>
              <a:gd name="connsiteX0" fmla="*/ 0 w 361741"/>
              <a:gd name="connsiteY0" fmla="*/ 0 h 139984"/>
              <a:gd name="connsiteX1" fmla="*/ 167473 w 361741"/>
              <a:gd name="connsiteY1" fmla="*/ 137328 h 139984"/>
              <a:gd name="connsiteX2" fmla="*/ 361741 w 361741"/>
              <a:gd name="connsiteY2" fmla="*/ 3350 h 139984"/>
              <a:gd name="connsiteX0" fmla="*/ 0 w 361741"/>
              <a:gd name="connsiteY0" fmla="*/ 0 h 101552"/>
              <a:gd name="connsiteX1" fmla="*/ 177521 w 361741"/>
              <a:gd name="connsiteY1" fmla="*/ 73688 h 101552"/>
              <a:gd name="connsiteX2" fmla="*/ 361741 w 361741"/>
              <a:gd name="connsiteY2" fmla="*/ 3350 h 101552"/>
              <a:gd name="connsiteX0" fmla="*/ 0 w 361741"/>
              <a:gd name="connsiteY0" fmla="*/ 0 h 100394"/>
              <a:gd name="connsiteX1" fmla="*/ 177521 w 361741"/>
              <a:gd name="connsiteY1" fmla="*/ 73688 h 100394"/>
              <a:gd name="connsiteX2" fmla="*/ 361741 w 361741"/>
              <a:gd name="connsiteY2" fmla="*/ 3350 h 100394"/>
              <a:gd name="connsiteX0" fmla="*/ 0 w 361741"/>
              <a:gd name="connsiteY0" fmla="*/ 0 h 102722"/>
              <a:gd name="connsiteX1" fmla="*/ 177521 w 361741"/>
              <a:gd name="connsiteY1" fmla="*/ 73688 h 102722"/>
              <a:gd name="connsiteX2" fmla="*/ 361741 w 361741"/>
              <a:gd name="connsiteY2" fmla="*/ 3350 h 10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741" h="102722">
                <a:moveTo>
                  <a:pt x="0" y="0"/>
                </a:moveTo>
                <a:cubicBezTo>
                  <a:pt x="3349" y="172218"/>
                  <a:pt x="83736" y="76480"/>
                  <a:pt x="177521" y="73688"/>
                </a:cubicBezTo>
                <a:cubicBezTo>
                  <a:pt x="271306" y="70896"/>
                  <a:pt x="355042" y="157704"/>
                  <a:pt x="361741" y="335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A7B0FF7-3646-4F0B-967F-C70F6415199D}"/>
              </a:ext>
            </a:extLst>
          </p:cNvPr>
          <p:cNvCxnSpPr>
            <a:cxnSpLocks/>
          </p:cNvCxnSpPr>
          <p:nvPr/>
        </p:nvCxnSpPr>
        <p:spPr>
          <a:xfrm>
            <a:off x="1056528" y="1266397"/>
            <a:ext cx="212428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DA3E647-6292-4B04-8454-F62FBD87E9A5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85978" y="1402017"/>
            <a:ext cx="0" cy="29950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BA4D5D1-B876-4F41-9B39-5FC341BECE6C}"/>
              </a:ext>
            </a:extLst>
          </p:cNvPr>
          <p:cNvCxnSpPr>
            <a:cxnSpLocks/>
          </p:cNvCxnSpPr>
          <p:nvPr/>
        </p:nvCxnSpPr>
        <p:spPr>
          <a:xfrm>
            <a:off x="1056529" y="1266397"/>
            <a:ext cx="0" cy="4351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664F325-EB64-4B62-82D5-538C8E585109}"/>
              </a:ext>
            </a:extLst>
          </p:cNvPr>
          <p:cNvCxnSpPr>
            <a:cxnSpLocks/>
          </p:cNvCxnSpPr>
          <p:nvPr/>
        </p:nvCxnSpPr>
        <p:spPr>
          <a:xfrm flipH="1">
            <a:off x="868129" y="1701521"/>
            <a:ext cx="3768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968D345-0D7E-43DC-9549-FC0D7B233F04}"/>
                  </a:ext>
                </a:extLst>
              </p:cNvPr>
              <p:cNvSpPr txBox="1"/>
              <p:nvPr/>
            </p:nvSpPr>
            <p:spPr>
              <a:xfrm>
                <a:off x="2267673" y="1623338"/>
                <a:ext cx="344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968D345-0D7E-43DC-9549-FC0D7B233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673" y="1623338"/>
                <a:ext cx="3449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B60E2654-9679-4236-8BA2-6991439C86E1}"/>
              </a:ext>
            </a:extLst>
          </p:cNvPr>
          <p:cNvSpPr/>
          <p:nvPr/>
        </p:nvSpPr>
        <p:spPr>
          <a:xfrm>
            <a:off x="888888" y="1855202"/>
            <a:ext cx="335280" cy="3352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0AEFEB3-F17F-4F94-A6C3-398A2ECADEFD}"/>
              </a:ext>
            </a:extLst>
          </p:cNvPr>
          <p:cNvSpPr/>
          <p:nvPr/>
        </p:nvSpPr>
        <p:spPr>
          <a:xfrm>
            <a:off x="1941978" y="557416"/>
            <a:ext cx="335280" cy="33528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10404C-CD4C-4475-9318-C2A77EF1B6FE}"/>
              </a:ext>
            </a:extLst>
          </p:cNvPr>
          <p:cNvSpPr/>
          <p:nvPr/>
        </p:nvSpPr>
        <p:spPr>
          <a:xfrm>
            <a:off x="1797978" y="1114017"/>
            <a:ext cx="576000" cy="288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E0DC190-726A-4E25-9A4E-53BFF10BF1F6}"/>
              </a:ext>
            </a:extLst>
          </p:cNvPr>
          <p:cNvCxnSpPr>
            <a:cxnSpLocks/>
          </p:cNvCxnSpPr>
          <p:nvPr/>
        </p:nvCxnSpPr>
        <p:spPr>
          <a:xfrm>
            <a:off x="2085978" y="1837140"/>
            <a:ext cx="409572" cy="1312460"/>
          </a:xfrm>
          <a:prstGeom prst="line">
            <a:avLst/>
          </a:prstGeom>
          <a:noFill/>
          <a:ln w="28575">
            <a:solidFill>
              <a:srgbClr val="00B050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53CAFE-14F2-4FBD-B1FF-5A38D3B981C4}"/>
              </a:ext>
            </a:extLst>
          </p:cNvPr>
          <p:cNvSpPr/>
          <p:nvPr/>
        </p:nvSpPr>
        <p:spPr>
          <a:xfrm>
            <a:off x="1941978" y="169369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FD7E49A-A8FB-4C93-8F48-98E48BB5B447}"/>
                  </a:ext>
                </a:extLst>
              </p:cNvPr>
              <p:cNvSpPr txBox="1"/>
              <p:nvPr/>
            </p:nvSpPr>
            <p:spPr>
              <a:xfrm>
                <a:off x="643196" y="1367103"/>
                <a:ext cx="344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FD7E49A-A8FB-4C93-8F48-98E48BB5B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96" y="1367103"/>
                <a:ext cx="344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64F5EE-0E82-40FB-9DA9-3C146DF287F3}"/>
                  </a:ext>
                </a:extLst>
              </p:cNvPr>
              <p:cNvSpPr txBox="1"/>
              <p:nvPr/>
            </p:nvSpPr>
            <p:spPr>
              <a:xfrm>
                <a:off x="2612575" y="2936506"/>
                <a:ext cx="344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64F5EE-0E82-40FB-9DA9-3C146DF28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5" y="2936506"/>
                <a:ext cx="344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Ellipse 59">
            <a:extLst>
              <a:ext uri="{FF2B5EF4-FFF2-40B4-BE49-F238E27FC236}">
                <a16:creationId xmlns:a16="http://schemas.microsoft.com/office/drawing/2014/main" id="{009D5534-337B-4FF5-AE86-85F9C8F85CE1}"/>
              </a:ext>
            </a:extLst>
          </p:cNvPr>
          <p:cNvSpPr/>
          <p:nvPr/>
        </p:nvSpPr>
        <p:spPr>
          <a:xfrm>
            <a:off x="1875814" y="2497217"/>
            <a:ext cx="335280" cy="3352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AE2A57D-2A94-46AA-894D-584AA5CE339D}"/>
              </a:ext>
            </a:extLst>
          </p:cNvPr>
          <p:cNvCxnSpPr>
            <a:cxnSpLocks/>
          </p:cNvCxnSpPr>
          <p:nvPr/>
        </p:nvCxnSpPr>
        <p:spPr>
          <a:xfrm>
            <a:off x="2386512" y="2796971"/>
            <a:ext cx="204785" cy="64840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7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65F783A4-9891-42AA-B338-4A86BE20DDBF}"/>
              </a:ext>
            </a:extLst>
          </p:cNvPr>
          <p:cNvSpPr/>
          <p:nvPr/>
        </p:nvSpPr>
        <p:spPr>
          <a:xfrm>
            <a:off x="874294" y="1701521"/>
            <a:ext cx="364469" cy="93782"/>
          </a:xfrm>
          <a:custGeom>
            <a:avLst/>
            <a:gdLst>
              <a:gd name="connsiteX0" fmla="*/ 0 w 361741"/>
              <a:gd name="connsiteY0" fmla="*/ 0 h 137331"/>
              <a:gd name="connsiteX1" fmla="*/ 167473 w 361741"/>
              <a:gd name="connsiteY1" fmla="*/ 137328 h 137331"/>
              <a:gd name="connsiteX2" fmla="*/ 361741 w 361741"/>
              <a:gd name="connsiteY2" fmla="*/ 3350 h 137331"/>
              <a:gd name="connsiteX0" fmla="*/ 0 w 361741"/>
              <a:gd name="connsiteY0" fmla="*/ 0 h 139984"/>
              <a:gd name="connsiteX1" fmla="*/ 167473 w 361741"/>
              <a:gd name="connsiteY1" fmla="*/ 137328 h 139984"/>
              <a:gd name="connsiteX2" fmla="*/ 361741 w 361741"/>
              <a:gd name="connsiteY2" fmla="*/ 3350 h 139984"/>
              <a:gd name="connsiteX0" fmla="*/ 0 w 361741"/>
              <a:gd name="connsiteY0" fmla="*/ 0 h 139984"/>
              <a:gd name="connsiteX1" fmla="*/ 167473 w 361741"/>
              <a:gd name="connsiteY1" fmla="*/ 137328 h 139984"/>
              <a:gd name="connsiteX2" fmla="*/ 361741 w 361741"/>
              <a:gd name="connsiteY2" fmla="*/ 3350 h 139984"/>
              <a:gd name="connsiteX0" fmla="*/ 0 w 361741"/>
              <a:gd name="connsiteY0" fmla="*/ 0 h 101552"/>
              <a:gd name="connsiteX1" fmla="*/ 177521 w 361741"/>
              <a:gd name="connsiteY1" fmla="*/ 73688 h 101552"/>
              <a:gd name="connsiteX2" fmla="*/ 361741 w 361741"/>
              <a:gd name="connsiteY2" fmla="*/ 3350 h 101552"/>
              <a:gd name="connsiteX0" fmla="*/ 0 w 361741"/>
              <a:gd name="connsiteY0" fmla="*/ 0 h 100394"/>
              <a:gd name="connsiteX1" fmla="*/ 177521 w 361741"/>
              <a:gd name="connsiteY1" fmla="*/ 73688 h 100394"/>
              <a:gd name="connsiteX2" fmla="*/ 361741 w 361741"/>
              <a:gd name="connsiteY2" fmla="*/ 3350 h 100394"/>
              <a:gd name="connsiteX0" fmla="*/ 0 w 361741"/>
              <a:gd name="connsiteY0" fmla="*/ 0 h 102722"/>
              <a:gd name="connsiteX1" fmla="*/ 177521 w 361741"/>
              <a:gd name="connsiteY1" fmla="*/ 73688 h 102722"/>
              <a:gd name="connsiteX2" fmla="*/ 361741 w 361741"/>
              <a:gd name="connsiteY2" fmla="*/ 3350 h 10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741" h="102722">
                <a:moveTo>
                  <a:pt x="0" y="0"/>
                </a:moveTo>
                <a:cubicBezTo>
                  <a:pt x="3349" y="172218"/>
                  <a:pt x="83736" y="76480"/>
                  <a:pt x="177521" y="73688"/>
                </a:cubicBezTo>
                <a:cubicBezTo>
                  <a:pt x="271306" y="70896"/>
                  <a:pt x="355042" y="157704"/>
                  <a:pt x="361741" y="335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0C5DD97-BF0C-4902-B995-37A5EBD05EB4}"/>
              </a:ext>
            </a:extLst>
          </p:cNvPr>
          <p:cNvSpPr/>
          <p:nvPr/>
        </p:nvSpPr>
        <p:spPr>
          <a:xfrm>
            <a:off x="888889" y="1098757"/>
            <a:ext cx="335280" cy="3352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A7B0FF7-3646-4F0B-967F-C70F6415199D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1224169" y="1266397"/>
            <a:ext cx="75253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DA3E647-6292-4B04-8454-F62FBD87E9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311987" y="1266397"/>
            <a:ext cx="75253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BA4D5D1-B876-4F41-9B39-5FC341BECE6C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056529" y="1434037"/>
            <a:ext cx="0" cy="26748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664F325-EB64-4B62-82D5-538C8E585109}"/>
              </a:ext>
            </a:extLst>
          </p:cNvPr>
          <p:cNvCxnSpPr>
            <a:cxnSpLocks/>
          </p:cNvCxnSpPr>
          <p:nvPr/>
        </p:nvCxnSpPr>
        <p:spPr>
          <a:xfrm flipH="1">
            <a:off x="868129" y="1701521"/>
            <a:ext cx="3768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2F93CC58-1644-4C1E-A220-3E4CC162D4B3}"/>
              </a:ext>
            </a:extLst>
          </p:cNvPr>
          <p:cNvSpPr/>
          <p:nvPr/>
        </p:nvSpPr>
        <p:spPr>
          <a:xfrm>
            <a:off x="1976707" y="1098757"/>
            <a:ext cx="335280" cy="33528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4D99E6B-F77A-4FE9-BCDE-26F406BDA524}"/>
              </a:ext>
            </a:extLst>
          </p:cNvPr>
          <p:cNvSpPr/>
          <p:nvPr/>
        </p:nvSpPr>
        <p:spPr>
          <a:xfrm>
            <a:off x="3064524" y="1098757"/>
            <a:ext cx="335280" cy="3352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FFABBA12-8FCA-4110-A4C4-0E34A48A5333}"/>
              </a:ext>
            </a:extLst>
          </p:cNvPr>
          <p:cNvSpPr/>
          <p:nvPr/>
        </p:nvSpPr>
        <p:spPr>
          <a:xfrm flipH="1">
            <a:off x="3362113" y="586523"/>
            <a:ext cx="409787" cy="51223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68D345-0D7E-43DC-9549-FC0D7B233F04}"/>
              </a:ext>
            </a:extLst>
          </p:cNvPr>
          <p:cNvSpPr txBox="1"/>
          <p:nvPr/>
        </p:nvSpPr>
        <p:spPr>
          <a:xfrm>
            <a:off x="3667760" y="278746"/>
            <a:ext cx="18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Pesanteur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397402-57CC-49C7-9243-6CA4520EE892}"/>
              </a:ext>
            </a:extLst>
          </p:cNvPr>
          <p:cNvSpPr txBox="1"/>
          <p:nvPr/>
        </p:nvSpPr>
        <p:spPr>
          <a:xfrm>
            <a:off x="3224840" y="1594523"/>
            <a:ext cx="1468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Translation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401C76-A217-4C55-B6AD-4F4CB9DE2CC1}"/>
              </a:ext>
            </a:extLst>
          </p:cNvPr>
          <p:cNvSpPr txBox="1"/>
          <p:nvPr/>
        </p:nvSpPr>
        <p:spPr>
          <a:xfrm>
            <a:off x="1406403" y="1486802"/>
            <a:ext cx="146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Masses et inerties négligées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8AC858A-8BC2-450B-8392-92A58C1C9096}"/>
              </a:ext>
            </a:extLst>
          </p:cNvPr>
          <p:cNvSpPr txBox="1"/>
          <p:nvPr/>
        </p:nvSpPr>
        <p:spPr>
          <a:xfrm>
            <a:off x="1953973" y="798134"/>
            <a:ext cx="1468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/>
              <a:t>Actionneur ?</a:t>
            </a:r>
          </a:p>
        </p:txBody>
      </p:sp>
    </p:spTree>
    <p:extLst>
      <p:ext uri="{BB962C8B-B14F-4D97-AF65-F5344CB8AC3E}">
        <p14:creationId xmlns:p14="http://schemas.microsoft.com/office/powerpoint/2010/main" val="633221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Grand écran</PresentationFormat>
  <Paragraphs>26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2020-05-01T08:36:52Z</dcterms:created>
  <dcterms:modified xsi:type="dcterms:W3CDTF">2020-10-07T12:03:53Z</dcterms:modified>
</cp:coreProperties>
</file>