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68" y="-17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4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-180530" y="278284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1969550" y="278284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4137916" y="278284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49C8DFE7-73B1-4C98-B2F5-2D8454B02389}"/>
              </a:ext>
            </a:extLst>
          </p:cNvPr>
          <p:cNvGrpSpPr/>
          <p:nvPr/>
        </p:nvGrpSpPr>
        <p:grpSpPr>
          <a:xfrm rot="20700000">
            <a:off x="6339381" y="1880396"/>
            <a:ext cx="1601995" cy="1440160"/>
            <a:chOff x="5420261" y="3185888"/>
            <a:chExt cx="1601995" cy="1440160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FAED107A-98DF-4ADC-9638-B865FE3AE2DF}"/>
                </a:ext>
              </a:extLst>
            </p:cNvPr>
            <p:cNvCxnSpPr/>
            <p:nvPr/>
          </p:nvCxnSpPr>
          <p:spPr>
            <a:xfrm rot="20700000" flipV="1">
              <a:off x="5420261" y="3185888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D6BD4C5E-25AC-4658-97CD-238F86E5344C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302176" y="3695061"/>
              <a:ext cx="0" cy="1440160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5575376" y="1721607"/>
            <a:ext cx="2841571" cy="2859959"/>
            <a:chOff x="-180530" y="281011"/>
            <a:chExt cx="2841571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9512" r="-2439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7C34908-B008-4CDA-B4D3-932185BA99FB}"/>
                </a:ext>
              </a:extLst>
            </p:cNvPr>
            <p:cNvSpPr/>
            <p:nvPr/>
          </p:nvSpPr>
          <p:spPr>
            <a:xfrm>
              <a:off x="32699" y="1061924"/>
              <a:ext cx="1878672" cy="1878672"/>
            </a:xfrm>
            <a:prstGeom prst="arc">
              <a:avLst>
                <a:gd name="adj1" fmla="val 19786900"/>
                <a:gd name="adj2" fmla="val 20588766"/>
              </a:avLst>
            </a:prstGeom>
            <a:ln>
              <a:solidFill>
                <a:srgbClr val="C0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/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0E2FF552-0475-4A3D-94FD-1B84A58D0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00" y="1453663"/>
                  <a:ext cx="142795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1459499" y="1132845"/>
            <a:ext cx="1844570" cy="2263951"/>
            <a:chOff x="1459499" y="1132845"/>
            <a:chExt cx="1844570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869315"/>
              <a:ext cx="825769" cy="901990"/>
            </a:xfrm>
            <a:prstGeom prst="line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502520"/>
              <a:ext cx="250752" cy="268785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1979712" y="2348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E76ED3-2618-4C1D-935E-B1F6E3FEBF7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069712" y="1916832"/>
              <a:ext cx="0" cy="432048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/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694E8F7-E539-4B66-BF4F-D59978240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13" y="2577402"/>
                  <a:ext cx="14035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3523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727704" y="2386007"/>
              <a:ext cx="180000" cy="180000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1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9672958-0FA0-4033-802C-53ECD46A133F}"/>
                </a:ext>
              </a:extLst>
            </p:cNvPr>
            <p:cNvSpPr/>
            <p:nvPr/>
          </p:nvSpPr>
          <p:spPr>
            <a:xfrm>
              <a:off x="1819370" y="1869315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2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323" y="1648668"/>
                  <a:ext cx="243848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75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F741A1-479A-4646-8636-475E6075E92D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2069712" y="1457978"/>
              <a:ext cx="0" cy="890902"/>
            </a:xfrm>
            <a:prstGeom prst="line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/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0D376DD-3441-49DE-ABFC-27805892D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712" y="1294315"/>
                  <a:ext cx="248593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10000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/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FCD5EFE9-915E-4D85-90DC-42620F3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2" y="2515134"/>
                <a:ext cx="248593" cy="246221"/>
              </a:xfrm>
              <a:prstGeom prst="rect">
                <a:avLst/>
              </a:prstGeom>
              <a:blipFill>
                <a:blip r:embed="rId16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/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9F5F6155-EED7-4DBF-A011-6147BF94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37" y="1880189"/>
                <a:ext cx="250773" cy="246221"/>
              </a:xfrm>
              <a:prstGeom prst="rect">
                <a:avLst/>
              </a:prstGeom>
              <a:blipFill>
                <a:blip r:embed="rId17"/>
                <a:stretch>
                  <a:fillRect l="-19512" r="-4878" b="-21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6E69C91-E6DB-485B-A404-57C2803ED6DD}"/>
              </a:ext>
            </a:extLst>
          </p:cNvPr>
          <p:cNvSpPr/>
          <p:nvPr/>
        </p:nvSpPr>
        <p:spPr>
          <a:xfrm rot="10800000">
            <a:off x="1691680" y="1988840"/>
            <a:ext cx="2880320" cy="2880320"/>
          </a:xfrm>
          <a:prstGeom prst="arc">
            <a:avLst>
              <a:gd name="adj1" fmla="val 12839306"/>
              <a:gd name="adj2" fmla="val 1961956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AF35E95-6922-4FB7-90FA-DFA7DFD1A4BA}"/>
              </a:ext>
            </a:extLst>
          </p:cNvPr>
          <p:cNvCxnSpPr/>
          <p:nvPr/>
        </p:nvCxnSpPr>
        <p:spPr>
          <a:xfrm flipH="1">
            <a:off x="1907704" y="3429000"/>
            <a:ext cx="1224136" cy="7920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8FF6CEA-072F-4AEE-97B0-110786AA0D1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31840" y="3429000"/>
            <a:ext cx="1194109" cy="805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2898271" y="1722016"/>
            <a:ext cx="1844570" cy="1830938"/>
            <a:chOff x="1459499" y="1132845"/>
            <a:chExt cx="1844570" cy="18309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39C9E62-B283-493A-9DD4-6379F4857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4324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161711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222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3AAC1E2-8EEB-404D-9D73-C0ED0580AA8D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165430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29630" t="-40000" r="-96296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/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4AC813A-EE3D-493E-B2CB-62EAE518F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76" y="4365104"/>
                <a:ext cx="248592" cy="184666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9ED4E13-63C1-4420-B8B4-B6E78EFC5A76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130452" y="3514116"/>
            <a:ext cx="1388" cy="1344431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1DA69B66-AE67-448A-A73D-40A1A77653B1}"/>
              </a:ext>
            </a:extLst>
          </p:cNvPr>
          <p:cNvSpPr/>
          <p:nvPr/>
        </p:nvSpPr>
        <p:spPr>
          <a:xfrm rot="10800000">
            <a:off x="2273604" y="2574986"/>
            <a:ext cx="1711408" cy="1711408"/>
          </a:xfrm>
          <a:prstGeom prst="arc">
            <a:avLst>
              <a:gd name="adj1" fmla="val 16200604"/>
              <a:gd name="adj2" fmla="val 19619567"/>
            </a:avLst>
          </a:prstGeom>
          <a:ln w="12700"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/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F2A83943-F15E-498D-847B-0DEF2F5E7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45" y="4214664"/>
                <a:ext cx="24720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75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Affichage à l'écran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2017-07-29T22:09:41Z</dcterms:created>
  <dcterms:modified xsi:type="dcterms:W3CDTF">2020-09-16T19:44:11Z</dcterms:modified>
</cp:coreProperties>
</file>