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3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9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912EE2F-B1B1-434D-ABAC-21E88EDF20E5}"/>
              </a:ext>
            </a:extLst>
          </p:cNvPr>
          <p:cNvSpPr/>
          <p:nvPr/>
        </p:nvSpPr>
        <p:spPr>
          <a:xfrm>
            <a:off x="2771797" y="1090723"/>
            <a:ext cx="3168364" cy="461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5317BAA-0757-4311-8F5E-C577E8153980}"/>
              </a:ext>
            </a:extLst>
          </p:cNvPr>
          <p:cNvSpPr/>
          <p:nvPr/>
        </p:nvSpPr>
        <p:spPr>
          <a:xfrm>
            <a:off x="817124" y="4149080"/>
            <a:ext cx="174781" cy="1440149"/>
          </a:xfrm>
          <a:custGeom>
            <a:avLst/>
            <a:gdLst>
              <a:gd name="connsiteX0" fmla="*/ 344879 w 360782"/>
              <a:gd name="connsiteY0" fmla="*/ 0 h 2151512"/>
              <a:gd name="connsiteX1" fmla="*/ 2973 w 360782"/>
              <a:gd name="connsiteY1" fmla="*/ 659958 h 2151512"/>
              <a:gd name="connsiteX2" fmla="*/ 169951 w 360782"/>
              <a:gd name="connsiteY2" fmla="*/ 1248354 h 2151512"/>
              <a:gd name="connsiteX3" fmla="*/ 10925 w 360782"/>
              <a:gd name="connsiteY3" fmla="*/ 2043485 h 2151512"/>
              <a:gd name="connsiteX4" fmla="*/ 360782 w 360782"/>
              <a:gd name="connsiteY4" fmla="*/ 2122998 h 2151512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234042 w 249945"/>
              <a:gd name="connsiteY0" fmla="*/ 0 h 2122998"/>
              <a:gd name="connsiteX1" fmla="*/ 59114 w 249945"/>
              <a:gd name="connsiteY1" fmla="*/ 1248354 h 2122998"/>
              <a:gd name="connsiteX2" fmla="*/ 249945 w 249945"/>
              <a:gd name="connsiteY2" fmla="*/ 2122998 h 2122998"/>
              <a:gd name="connsiteX0" fmla="*/ 249348 w 265251"/>
              <a:gd name="connsiteY0" fmla="*/ 4 h 2123002"/>
              <a:gd name="connsiteX1" fmla="*/ 74420 w 265251"/>
              <a:gd name="connsiteY1" fmla="*/ 1248358 h 2123002"/>
              <a:gd name="connsiteX2" fmla="*/ 265251 w 265251"/>
              <a:gd name="connsiteY2" fmla="*/ 2123002 h 2123002"/>
              <a:gd name="connsiteX0" fmla="*/ 242520 w 258423"/>
              <a:gd name="connsiteY0" fmla="*/ 5 h 2123003"/>
              <a:gd name="connsiteX1" fmla="*/ 83495 w 258423"/>
              <a:gd name="connsiteY1" fmla="*/ 1089333 h 2123003"/>
              <a:gd name="connsiteX2" fmla="*/ 258423 w 258423"/>
              <a:gd name="connsiteY2" fmla="*/ 2123003 h 2123003"/>
              <a:gd name="connsiteX0" fmla="*/ 248590 w 264493"/>
              <a:gd name="connsiteY0" fmla="*/ 5 h 2123003"/>
              <a:gd name="connsiteX1" fmla="*/ 89565 w 264493"/>
              <a:gd name="connsiteY1" fmla="*/ 1089333 h 2123003"/>
              <a:gd name="connsiteX2" fmla="*/ 264493 w 264493"/>
              <a:gd name="connsiteY2" fmla="*/ 2123003 h 2123003"/>
              <a:gd name="connsiteX0" fmla="*/ 226863 w 242766"/>
              <a:gd name="connsiteY0" fmla="*/ 5 h 2123003"/>
              <a:gd name="connsiteX1" fmla="*/ 123497 w 242766"/>
              <a:gd name="connsiteY1" fmla="*/ 1105235 h 2123003"/>
              <a:gd name="connsiteX2" fmla="*/ 242766 w 242766"/>
              <a:gd name="connsiteY2" fmla="*/ 2123003 h 212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66" h="2123003">
                <a:moveTo>
                  <a:pt x="226863" y="5"/>
                </a:moveTo>
                <a:cubicBezTo>
                  <a:pt x="-199194" y="-2314"/>
                  <a:pt x="128799" y="719597"/>
                  <a:pt x="123497" y="1105235"/>
                </a:cubicBezTo>
                <a:cubicBezTo>
                  <a:pt x="118195" y="1490873"/>
                  <a:pt x="-218409" y="2115715"/>
                  <a:pt x="242766" y="212300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CA3C6D2-D4BA-49DE-BA01-1F1848DCBB3D}"/>
              </a:ext>
            </a:extLst>
          </p:cNvPr>
          <p:cNvSpPr/>
          <p:nvPr/>
        </p:nvSpPr>
        <p:spPr>
          <a:xfrm>
            <a:off x="1270098" y="4725147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8F69EFA-2092-427C-BAD1-6641227D3519}"/>
              </a:ext>
            </a:extLst>
          </p:cNvPr>
          <p:cNvCxnSpPr>
            <a:cxnSpLocks/>
          </p:cNvCxnSpPr>
          <p:nvPr/>
        </p:nvCxnSpPr>
        <p:spPr>
          <a:xfrm flipH="1">
            <a:off x="1043608" y="4869160"/>
            <a:ext cx="22649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02EFCB8A-95C4-41A4-A88E-6D0A24FE0483}"/>
              </a:ext>
            </a:extLst>
          </p:cNvPr>
          <p:cNvSpPr/>
          <p:nvPr/>
        </p:nvSpPr>
        <p:spPr>
          <a:xfrm>
            <a:off x="2648717" y="2924947"/>
            <a:ext cx="288026" cy="288026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A8BC46-38C7-4D1E-9E5D-4821F08169F6}"/>
              </a:ext>
            </a:extLst>
          </p:cNvPr>
          <p:cNvCxnSpPr>
            <a:cxnSpLocks/>
          </p:cNvCxnSpPr>
          <p:nvPr/>
        </p:nvCxnSpPr>
        <p:spPr>
          <a:xfrm>
            <a:off x="971600" y="4149080"/>
            <a:ext cx="0" cy="144016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A48910A-AFF1-4379-B959-38168F82B0F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22227" y="3068960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F58BFDE-EE95-4837-B0E1-CDF28E979273}"/>
              </a:ext>
            </a:extLst>
          </p:cNvPr>
          <p:cNvSpPr/>
          <p:nvPr/>
        </p:nvSpPr>
        <p:spPr>
          <a:xfrm>
            <a:off x="4283974" y="1408583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E52BFE0-FE05-4602-8C3C-40889C00EDC4}"/>
              </a:ext>
            </a:extLst>
          </p:cNvPr>
          <p:cNvCxnSpPr>
            <a:cxnSpLocks/>
          </p:cNvCxnSpPr>
          <p:nvPr/>
        </p:nvCxnSpPr>
        <p:spPr>
          <a:xfrm flipV="1">
            <a:off x="4572000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96EDD9-DF49-40E6-A8EE-5613ABE9E3B6}"/>
              </a:ext>
            </a:extLst>
          </p:cNvPr>
          <p:cNvCxnSpPr/>
          <p:nvPr/>
        </p:nvCxnSpPr>
        <p:spPr>
          <a:xfrm>
            <a:off x="2771797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9670972-9154-4698-ACE2-54F54993A8E0}"/>
              </a:ext>
            </a:extLst>
          </p:cNvPr>
          <p:cNvCxnSpPr/>
          <p:nvPr/>
        </p:nvCxnSpPr>
        <p:spPr>
          <a:xfrm>
            <a:off x="5940161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8F94FC4-D1FE-4050-9869-566454CDC871}"/>
              </a:ext>
            </a:extLst>
          </p:cNvPr>
          <p:cNvCxnSpPr/>
          <p:nvPr/>
        </p:nvCxnSpPr>
        <p:spPr>
          <a:xfrm>
            <a:off x="3299858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2853E90-B9B4-4B70-BFEA-8CEAF386F387}"/>
              </a:ext>
            </a:extLst>
          </p:cNvPr>
          <p:cNvCxnSpPr/>
          <p:nvPr/>
        </p:nvCxnSpPr>
        <p:spPr>
          <a:xfrm>
            <a:off x="4355980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3240FE-BAED-4368-8424-6ABA6FB9608A}"/>
              </a:ext>
            </a:extLst>
          </p:cNvPr>
          <p:cNvCxnSpPr/>
          <p:nvPr/>
        </p:nvCxnSpPr>
        <p:spPr>
          <a:xfrm>
            <a:off x="3827919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41FF24E-BC37-4591-AFB9-F596822C2B63}"/>
              </a:ext>
            </a:extLst>
          </p:cNvPr>
          <p:cNvCxnSpPr/>
          <p:nvPr/>
        </p:nvCxnSpPr>
        <p:spPr>
          <a:xfrm>
            <a:off x="4884041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CCFCF4B-5E13-49B1-BF4E-13111521DB5B}"/>
              </a:ext>
            </a:extLst>
          </p:cNvPr>
          <p:cNvCxnSpPr/>
          <p:nvPr/>
        </p:nvCxnSpPr>
        <p:spPr>
          <a:xfrm>
            <a:off x="5412102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C3D0A477-4556-4E22-9BC6-B880D400D2D1}"/>
              </a:ext>
            </a:extLst>
          </p:cNvPr>
          <p:cNvSpPr/>
          <p:nvPr/>
        </p:nvSpPr>
        <p:spPr>
          <a:xfrm>
            <a:off x="6487521" y="1296057"/>
            <a:ext cx="242766" cy="2123003"/>
          </a:xfrm>
          <a:custGeom>
            <a:avLst/>
            <a:gdLst>
              <a:gd name="connsiteX0" fmla="*/ 344879 w 360782"/>
              <a:gd name="connsiteY0" fmla="*/ 0 h 2151512"/>
              <a:gd name="connsiteX1" fmla="*/ 2973 w 360782"/>
              <a:gd name="connsiteY1" fmla="*/ 659958 h 2151512"/>
              <a:gd name="connsiteX2" fmla="*/ 169951 w 360782"/>
              <a:gd name="connsiteY2" fmla="*/ 1248354 h 2151512"/>
              <a:gd name="connsiteX3" fmla="*/ 10925 w 360782"/>
              <a:gd name="connsiteY3" fmla="*/ 2043485 h 2151512"/>
              <a:gd name="connsiteX4" fmla="*/ 360782 w 360782"/>
              <a:gd name="connsiteY4" fmla="*/ 2122998 h 2151512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234042 w 249945"/>
              <a:gd name="connsiteY0" fmla="*/ 0 h 2122998"/>
              <a:gd name="connsiteX1" fmla="*/ 59114 w 249945"/>
              <a:gd name="connsiteY1" fmla="*/ 1248354 h 2122998"/>
              <a:gd name="connsiteX2" fmla="*/ 249945 w 249945"/>
              <a:gd name="connsiteY2" fmla="*/ 2122998 h 2122998"/>
              <a:gd name="connsiteX0" fmla="*/ 249348 w 265251"/>
              <a:gd name="connsiteY0" fmla="*/ 4 h 2123002"/>
              <a:gd name="connsiteX1" fmla="*/ 74420 w 265251"/>
              <a:gd name="connsiteY1" fmla="*/ 1248358 h 2123002"/>
              <a:gd name="connsiteX2" fmla="*/ 265251 w 265251"/>
              <a:gd name="connsiteY2" fmla="*/ 2123002 h 2123002"/>
              <a:gd name="connsiteX0" fmla="*/ 242520 w 258423"/>
              <a:gd name="connsiteY0" fmla="*/ 5 h 2123003"/>
              <a:gd name="connsiteX1" fmla="*/ 83495 w 258423"/>
              <a:gd name="connsiteY1" fmla="*/ 1089333 h 2123003"/>
              <a:gd name="connsiteX2" fmla="*/ 258423 w 258423"/>
              <a:gd name="connsiteY2" fmla="*/ 2123003 h 2123003"/>
              <a:gd name="connsiteX0" fmla="*/ 248590 w 264493"/>
              <a:gd name="connsiteY0" fmla="*/ 5 h 2123003"/>
              <a:gd name="connsiteX1" fmla="*/ 89565 w 264493"/>
              <a:gd name="connsiteY1" fmla="*/ 1089333 h 2123003"/>
              <a:gd name="connsiteX2" fmla="*/ 264493 w 264493"/>
              <a:gd name="connsiteY2" fmla="*/ 2123003 h 2123003"/>
              <a:gd name="connsiteX0" fmla="*/ 226863 w 242766"/>
              <a:gd name="connsiteY0" fmla="*/ 5 h 2123003"/>
              <a:gd name="connsiteX1" fmla="*/ 123497 w 242766"/>
              <a:gd name="connsiteY1" fmla="*/ 1105235 h 2123003"/>
              <a:gd name="connsiteX2" fmla="*/ 242766 w 242766"/>
              <a:gd name="connsiteY2" fmla="*/ 2123003 h 212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66" h="2123003">
                <a:moveTo>
                  <a:pt x="226863" y="5"/>
                </a:moveTo>
                <a:cubicBezTo>
                  <a:pt x="-199194" y="-2314"/>
                  <a:pt x="128799" y="719597"/>
                  <a:pt x="123497" y="1105235"/>
                </a:cubicBezTo>
                <a:cubicBezTo>
                  <a:pt x="118195" y="1490873"/>
                  <a:pt x="-218409" y="2115715"/>
                  <a:pt x="242766" y="212300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C644A46-724E-4828-8C24-433B65D5C015}"/>
              </a:ext>
            </a:extLst>
          </p:cNvPr>
          <p:cNvSpPr/>
          <p:nvPr/>
        </p:nvSpPr>
        <p:spPr>
          <a:xfrm>
            <a:off x="6940875" y="1412776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7DE5319-F103-4B3C-88CB-CB780266A6E7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14385" y="1556789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BDBC0E6F-EDFA-4F7F-A0CB-089AB9C1D13C}"/>
              </a:ext>
            </a:extLst>
          </p:cNvPr>
          <p:cNvSpPr/>
          <p:nvPr/>
        </p:nvSpPr>
        <p:spPr>
          <a:xfrm>
            <a:off x="6961808" y="2924947"/>
            <a:ext cx="288026" cy="288026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DC11B04-A600-4877-BB17-06A92CCFCDE8}"/>
              </a:ext>
            </a:extLst>
          </p:cNvPr>
          <p:cNvCxnSpPr/>
          <p:nvPr/>
        </p:nvCxnSpPr>
        <p:spPr>
          <a:xfrm>
            <a:off x="6724851" y="1268760"/>
            <a:ext cx="0" cy="21602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F9A8E84-D89D-418A-ABD0-395C02E406B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735318" y="3068960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03D10C3-1BB7-45E6-B47D-5B2BC4157161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 flipV="1">
            <a:off x="7228901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DD89D6C8-A822-4A58-B226-B0DF6DED9BBE}"/>
              </a:ext>
            </a:extLst>
          </p:cNvPr>
          <p:cNvSpPr/>
          <p:nvPr/>
        </p:nvSpPr>
        <p:spPr>
          <a:xfrm>
            <a:off x="8597065" y="1408583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5344046B-3D47-4D2C-9F50-42831F520D33}"/>
              </a:ext>
            </a:extLst>
          </p:cNvPr>
          <p:cNvCxnSpPr>
            <a:cxnSpLocks/>
          </p:cNvCxnSpPr>
          <p:nvPr/>
        </p:nvCxnSpPr>
        <p:spPr>
          <a:xfrm flipV="1">
            <a:off x="8885091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CB1D796-45BF-4CBA-8248-7F67E81CB055}"/>
              </a:ext>
            </a:extLst>
          </p:cNvPr>
          <p:cNvCxnSpPr>
            <a:cxnSpLocks/>
            <a:stCxn id="35" idx="7"/>
            <a:endCxn id="39" idx="3"/>
          </p:cNvCxnSpPr>
          <p:nvPr/>
        </p:nvCxnSpPr>
        <p:spPr>
          <a:xfrm flipV="1">
            <a:off x="7207654" y="1654429"/>
            <a:ext cx="1431591" cy="1312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42FF1D2-CF62-4C11-A841-C1D95EAC037B}"/>
              </a:ext>
            </a:extLst>
          </p:cNvPr>
          <p:cNvCxnSpPr/>
          <p:nvPr/>
        </p:nvCxnSpPr>
        <p:spPr>
          <a:xfrm>
            <a:off x="10225467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1272EE4-2960-417E-9B0C-7AAA97AEF441}"/>
              </a:ext>
            </a:extLst>
          </p:cNvPr>
          <p:cNvGrpSpPr/>
          <p:nvPr/>
        </p:nvGrpSpPr>
        <p:grpSpPr>
          <a:xfrm>
            <a:off x="5363957" y="2348880"/>
            <a:ext cx="792088" cy="792088"/>
            <a:chOff x="1691680" y="1916832"/>
            <a:chExt cx="792088" cy="792088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26543A13-09BF-4555-B7B2-DBB3E75E2B19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90C1F8C-A777-4C9B-BADD-A0A62107458D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A188E7C-E801-4078-AAFC-936662B0ECDB}"/>
              </a:ext>
            </a:extLst>
          </p:cNvPr>
          <p:cNvGrpSpPr/>
          <p:nvPr/>
        </p:nvGrpSpPr>
        <p:grpSpPr>
          <a:xfrm rot="20700000">
            <a:off x="5252214" y="2259871"/>
            <a:ext cx="792088" cy="792088"/>
            <a:chOff x="1691680" y="1916832"/>
            <a:chExt cx="792088" cy="792088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1A7F077-7A7A-4B30-95C3-6B18DF529CD9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AF21ABB-EE38-4814-8126-C1630D7CF1AA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Ellipse 54">
            <a:extLst>
              <a:ext uri="{FF2B5EF4-FFF2-40B4-BE49-F238E27FC236}">
                <a16:creationId xmlns:a16="http://schemas.microsoft.com/office/drawing/2014/main" id="{5FF5ADC3-B2B7-4D79-B1BA-D0981566C527}"/>
              </a:ext>
            </a:extLst>
          </p:cNvPr>
          <p:cNvSpPr/>
          <p:nvPr/>
        </p:nvSpPr>
        <p:spPr>
          <a:xfrm>
            <a:off x="5309957" y="3086969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22A3C00-DDEB-423E-9DD7-CF43845B2AFD}"/>
              </a:ext>
            </a:extLst>
          </p:cNvPr>
          <p:cNvSpPr/>
          <p:nvPr/>
        </p:nvSpPr>
        <p:spPr>
          <a:xfrm flipV="1">
            <a:off x="5345957" y="3122968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3E2E5A73-B123-4002-BD9C-4A54AC650CB2}"/>
                  </a:ext>
                </a:extLst>
              </p:cNvPr>
              <p:cNvSpPr txBox="1"/>
              <p:nvPr/>
            </p:nvSpPr>
            <p:spPr>
              <a:xfrm>
                <a:off x="6133312" y="2902303"/>
                <a:ext cx="2993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3E2E5A73-B123-4002-BD9C-4A54AC650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2902303"/>
                <a:ext cx="299376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25727F33-3208-4A2A-B2C8-467741EA59AA}"/>
                  </a:ext>
                </a:extLst>
              </p:cNvPr>
              <p:cNvSpPr txBox="1"/>
              <p:nvPr/>
            </p:nvSpPr>
            <p:spPr>
              <a:xfrm>
                <a:off x="5187049" y="3201980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25727F33-3208-4A2A-B2C8-467741EA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49" y="3201980"/>
                <a:ext cx="283154" cy="253916"/>
              </a:xfrm>
              <a:prstGeom prst="rect">
                <a:avLst/>
              </a:prstGeom>
              <a:blipFill>
                <a:blip r:embed="rId3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E0B3192-A974-41D3-88B8-6646AAC8918F}"/>
                  </a:ext>
                </a:extLst>
              </p:cNvPr>
              <p:cNvSpPr txBox="1"/>
              <p:nvPr/>
            </p:nvSpPr>
            <p:spPr>
              <a:xfrm>
                <a:off x="5900268" y="3141040"/>
                <a:ext cx="2913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E0B3192-A974-41D3-88B8-6646AAC8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268" y="3141040"/>
                <a:ext cx="291362" cy="253916"/>
              </a:xfrm>
              <a:prstGeom prst="rect">
                <a:avLst/>
              </a:prstGeom>
              <a:blipFill>
                <a:blip r:embed="rId4"/>
                <a:stretch>
                  <a:fillRect t="-2381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8E8396AD-DE04-430C-8EE6-70941E2A0B94}"/>
                  </a:ext>
                </a:extLst>
              </p:cNvPr>
              <p:cNvSpPr txBox="1"/>
              <p:nvPr/>
            </p:nvSpPr>
            <p:spPr>
              <a:xfrm>
                <a:off x="5345957" y="2268324"/>
                <a:ext cx="292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8E8396AD-DE04-430C-8EE6-70941E2A0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57" y="2268324"/>
                <a:ext cx="292772" cy="253916"/>
              </a:xfrm>
              <a:prstGeom prst="rect">
                <a:avLst/>
              </a:prstGeom>
              <a:blipFill>
                <a:blip r:embed="rId5"/>
                <a:stretch>
                  <a:fillRect t="-2381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752AABDF-5614-4B78-B8DB-2E3A989E0FB2}"/>
                  </a:ext>
                </a:extLst>
              </p:cNvPr>
              <p:cNvSpPr txBox="1"/>
              <p:nvPr/>
            </p:nvSpPr>
            <p:spPr>
              <a:xfrm>
                <a:off x="5911810" y="2678620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752AABDF-5614-4B78-B8DB-2E3A989E0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10" y="2678620"/>
                <a:ext cx="344453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71AE86BF-558C-4208-A5A7-C1EFD312D5EA}"/>
                  </a:ext>
                </a:extLst>
              </p:cNvPr>
              <p:cNvSpPr txBox="1"/>
              <p:nvPr/>
            </p:nvSpPr>
            <p:spPr>
              <a:xfrm>
                <a:off x="4865854" y="2268324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71AE86BF-558C-4208-A5A7-C1EFD312D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854" y="2268324"/>
                <a:ext cx="344902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E9DBC9F1-0C92-4EE5-86E1-4E9FCF632E9F}"/>
              </a:ext>
            </a:extLst>
          </p:cNvPr>
          <p:cNvSpPr/>
          <p:nvPr/>
        </p:nvSpPr>
        <p:spPr>
          <a:xfrm>
            <a:off x="7365528" y="2166765"/>
            <a:ext cx="288026" cy="2880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7D52E00-CEE0-4EA5-A6C7-11A634A0FDBE}"/>
              </a:ext>
            </a:extLst>
          </p:cNvPr>
          <p:cNvSpPr/>
          <p:nvPr/>
        </p:nvSpPr>
        <p:spPr>
          <a:xfrm>
            <a:off x="1090089" y="4185102"/>
            <a:ext cx="288026" cy="28802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7030A0"/>
                </a:solidFill>
              </a:rPr>
              <a:t>1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3EE4F13-38A1-4B73-8836-634AE5232E43}"/>
              </a:ext>
            </a:extLst>
          </p:cNvPr>
          <p:cNvCxnSpPr>
            <a:cxnSpLocks/>
          </p:cNvCxnSpPr>
          <p:nvPr/>
        </p:nvCxnSpPr>
        <p:spPr>
          <a:xfrm flipV="1">
            <a:off x="7111835" y="2348880"/>
            <a:ext cx="765097" cy="72007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9737BC07-B055-4AE9-8B22-909B3CBBC0EA}"/>
                  </a:ext>
                </a:extLst>
              </p:cNvPr>
              <p:cNvSpPr txBox="1"/>
              <p:nvPr/>
            </p:nvSpPr>
            <p:spPr>
              <a:xfrm>
                <a:off x="7628298" y="2569486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9737BC07-B055-4AE9-8B22-909B3CBB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298" y="2569486"/>
                <a:ext cx="344453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9C028B3-D69A-4A10-B234-2B47E0CBCEED}"/>
                  </a:ext>
                </a:extLst>
              </p:cNvPr>
              <p:cNvSpPr txBox="1"/>
              <p:nvPr/>
            </p:nvSpPr>
            <p:spPr>
              <a:xfrm>
                <a:off x="6916404" y="1106411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9C028B3-D69A-4A10-B234-2B47E0CB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404" y="1106411"/>
                <a:ext cx="34028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DD5694C-3B2C-4448-B942-3163A8D0BF7F}"/>
                  </a:ext>
                </a:extLst>
              </p:cNvPr>
              <p:cNvSpPr txBox="1"/>
              <p:nvPr/>
            </p:nvSpPr>
            <p:spPr>
              <a:xfrm>
                <a:off x="8570353" y="1100684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DD5694C-3B2C-4448-B942-3163A8D0B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353" y="1100684"/>
                <a:ext cx="34817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86E4C025-F101-4668-A6A6-7439619FF3D3}"/>
                  </a:ext>
                </a:extLst>
              </p:cNvPr>
              <p:cNvSpPr txBox="1"/>
              <p:nvPr/>
            </p:nvSpPr>
            <p:spPr>
              <a:xfrm>
                <a:off x="6931922" y="2616971"/>
                <a:ext cx="340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86E4C025-F101-4668-A6A6-7439619F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22" y="2616971"/>
                <a:ext cx="34002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F6F0A7F-4816-4576-82FC-417B7F98785F}"/>
                  </a:ext>
                </a:extLst>
              </p:cNvPr>
              <p:cNvSpPr txBox="1"/>
              <p:nvPr/>
            </p:nvSpPr>
            <p:spPr>
              <a:xfrm>
                <a:off x="9889899" y="1134860"/>
                <a:ext cx="340734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F6F0A7F-4816-4576-82FC-417B7F9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899" y="1134860"/>
                <a:ext cx="340734" cy="333938"/>
              </a:xfrm>
              <a:prstGeom prst="rect">
                <a:avLst/>
              </a:prstGeom>
              <a:blipFill>
                <a:blip r:embed="rId12"/>
                <a:stretch>
                  <a:fillRect t="-10909" r="-16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4E302BF-610E-4FB3-9BDD-B1B86C230A58}"/>
                  </a:ext>
                </a:extLst>
              </p:cNvPr>
              <p:cNvSpPr txBox="1"/>
              <p:nvPr/>
            </p:nvSpPr>
            <p:spPr>
              <a:xfrm>
                <a:off x="9885561" y="1562557"/>
                <a:ext cx="355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4E302BF-610E-4FB3-9BDD-B1B86C230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61" y="1562557"/>
                <a:ext cx="35503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ZoneTexte 73">
            <a:extLst>
              <a:ext uri="{FF2B5EF4-FFF2-40B4-BE49-F238E27FC236}">
                <a16:creationId xmlns:a16="http://schemas.microsoft.com/office/drawing/2014/main" id="{F80D1919-D045-498C-8625-B9408B3DB8E6}"/>
              </a:ext>
            </a:extLst>
          </p:cNvPr>
          <p:cNvSpPr txBox="1"/>
          <p:nvPr/>
        </p:nvSpPr>
        <p:spPr>
          <a:xfrm>
            <a:off x="6649768" y="3572240"/>
            <a:ext cx="361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Modèle retenu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77EC8AB1-ABB7-4F91-8A91-425AFFE9D4E1}"/>
              </a:ext>
            </a:extLst>
          </p:cNvPr>
          <p:cNvSpPr/>
          <p:nvPr/>
        </p:nvSpPr>
        <p:spPr>
          <a:xfrm>
            <a:off x="518615" y="4725141"/>
            <a:ext cx="288026" cy="288026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7C69F8B-46D4-4B5D-B0C8-21B8D60D1075}"/>
              </a:ext>
            </a:extLst>
          </p:cNvPr>
          <p:cNvCxnSpPr>
            <a:cxnSpLocks/>
          </p:cNvCxnSpPr>
          <p:nvPr/>
        </p:nvCxnSpPr>
        <p:spPr>
          <a:xfrm flipV="1">
            <a:off x="1043608" y="4653160"/>
            <a:ext cx="0" cy="432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5A02A983-F293-4EB4-93AE-0C47F2370CCF}"/>
              </a:ext>
            </a:extLst>
          </p:cNvPr>
          <p:cNvSpPr/>
          <p:nvPr/>
        </p:nvSpPr>
        <p:spPr>
          <a:xfrm>
            <a:off x="1198105" y="4653148"/>
            <a:ext cx="432012" cy="432012"/>
          </a:xfrm>
          <a:prstGeom prst="arc">
            <a:avLst>
              <a:gd name="adj1" fmla="val 14856818"/>
              <a:gd name="adj2" fmla="val 7622519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D2202D9-1922-445B-ACC8-3B4128A59559}"/>
              </a:ext>
            </a:extLst>
          </p:cNvPr>
          <p:cNvCxnSpPr>
            <a:cxnSpLocks/>
          </p:cNvCxnSpPr>
          <p:nvPr/>
        </p:nvCxnSpPr>
        <p:spPr>
          <a:xfrm flipV="1">
            <a:off x="1558124" y="4431392"/>
            <a:ext cx="297890" cy="288025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2A30764-FD08-4E89-9A17-CFE6D9312C16}"/>
              </a:ext>
            </a:extLst>
          </p:cNvPr>
          <p:cNvSpPr/>
          <p:nvPr/>
        </p:nvSpPr>
        <p:spPr>
          <a:xfrm>
            <a:off x="1892010" y="4431391"/>
            <a:ext cx="288026" cy="288026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3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359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19ED20C-301D-452B-BA2B-5BC4B4FC9300}"/>
              </a:ext>
            </a:extLst>
          </p:cNvPr>
          <p:cNvSpPr/>
          <p:nvPr/>
        </p:nvSpPr>
        <p:spPr>
          <a:xfrm>
            <a:off x="3851920" y="1988920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E61CEE3-9767-404D-BAE8-8FBDD140ADC2}"/>
              </a:ext>
            </a:extLst>
          </p:cNvPr>
          <p:cNvSpPr/>
          <p:nvPr/>
        </p:nvSpPr>
        <p:spPr>
          <a:xfrm>
            <a:off x="4067944" y="2204944"/>
            <a:ext cx="1008112" cy="10081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C0CC271-F357-434A-96B0-80D72087B080}"/>
              </a:ext>
            </a:extLst>
          </p:cNvPr>
          <p:cNvCxnSpPr/>
          <p:nvPr/>
        </p:nvCxnSpPr>
        <p:spPr>
          <a:xfrm flipV="1">
            <a:off x="4572000" y="1556792"/>
            <a:ext cx="0" cy="11522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EDEAD26-99CB-4BDE-A78D-62D8F13D5870}"/>
              </a:ext>
            </a:extLst>
          </p:cNvPr>
          <p:cNvCxnSpPr>
            <a:cxnSpLocks/>
          </p:cNvCxnSpPr>
          <p:nvPr/>
        </p:nvCxnSpPr>
        <p:spPr>
          <a:xfrm>
            <a:off x="4572000" y="2709000"/>
            <a:ext cx="122405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plein 39">
            <a:extLst>
              <a:ext uri="{FF2B5EF4-FFF2-40B4-BE49-F238E27FC236}">
                <a16:creationId xmlns:a16="http://schemas.microsoft.com/office/drawing/2014/main" id="{31935292-76C6-4104-B164-57F4B6E32E41}"/>
              </a:ext>
            </a:extLst>
          </p:cNvPr>
          <p:cNvSpPr/>
          <p:nvPr/>
        </p:nvSpPr>
        <p:spPr>
          <a:xfrm rot="10800000">
            <a:off x="3869999" y="2011065"/>
            <a:ext cx="1404000" cy="1404000"/>
          </a:xfrm>
          <a:prstGeom prst="blockArc">
            <a:avLst>
              <a:gd name="adj1" fmla="val 10800000"/>
              <a:gd name="adj2" fmla="val 21578819"/>
              <a:gd name="adj3" fmla="val 1329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1E3874-6D71-4D63-9E72-C115A96486FA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3851920" y="2709000"/>
            <a:ext cx="21602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D5957D3-3561-4E1F-9E84-38CE34495A48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4062827" y="3065421"/>
            <a:ext cx="152752" cy="1527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7BE15F-FFD6-4827-AFE2-19ACEE748900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>
            <a:off x="4572000" y="3213056"/>
            <a:ext cx="0" cy="2160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7C75FD0-AB8F-4ADB-B788-EA1437A62680}"/>
              </a:ext>
            </a:extLst>
          </p:cNvPr>
          <p:cNvCxnSpPr>
            <a:cxnSpLocks/>
            <a:stCxn id="5" idx="6"/>
            <a:endCxn id="4" idx="6"/>
          </p:cNvCxnSpPr>
          <p:nvPr/>
        </p:nvCxnSpPr>
        <p:spPr>
          <a:xfrm>
            <a:off x="5076056" y="2709000"/>
            <a:ext cx="21602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C876C07-AAE3-4C9B-B414-1D97E0C3A90A}"/>
              </a:ext>
            </a:extLst>
          </p:cNvPr>
          <p:cNvCxnSpPr>
            <a:cxnSpLocks/>
            <a:stCxn id="5" idx="5"/>
            <a:endCxn id="4" idx="5"/>
          </p:cNvCxnSpPr>
          <p:nvPr/>
        </p:nvCxnSpPr>
        <p:spPr>
          <a:xfrm>
            <a:off x="4928421" y="3065421"/>
            <a:ext cx="152752" cy="1527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BC28B6-CEC4-470F-983B-77572E0ECE38}"/>
                  </a:ext>
                </a:extLst>
              </p:cNvPr>
              <p:cNvSpPr txBox="1"/>
              <p:nvPr/>
            </p:nvSpPr>
            <p:spPr>
              <a:xfrm>
                <a:off x="5530706" y="2524617"/>
                <a:ext cx="19287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BC28B6-CEC4-470F-983B-77572E0EC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06" y="2524617"/>
                <a:ext cx="192873" cy="169277"/>
              </a:xfrm>
              <a:prstGeom prst="rect">
                <a:avLst/>
              </a:prstGeom>
              <a:blipFill>
                <a:blip r:embed="rId2"/>
                <a:stretch>
                  <a:fillRect l="-9375" r="-6250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24E3DEC-5CD3-44CC-B4EB-C38DEB761772}"/>
                  </a:ext>
                </a:extLst>
              </p:cNvPr>
              <p:cNvSpPr txBox="1"/>
              <p:nvPr/>
            </p:nvSpPr>
            <p:spPr>
              <a:xfrm>
                <a:off x="4612565" y="1593581"/>
                <a:ext cx="19313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24E3DEC-5CD3-44CC-B4EB-C38DEB761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65" y="1593581"/>
                <a:ext cx="193130" cy="169277"/>
              </a:xfrm>
              <a:prstGeom prst="rect">
                <a:avLst/>
              </a:prstGeom>
              <a:blipFill>
                <a:blip r:embed="rId3"/>
                <a:stretch>
                  <a:fillRect l="-19355" r="-967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C643522-5774-4671-9C90-B64E097F26FD}"/>
              </a:ext>
            </a:extLst>
          </p:cNvPr>
          <p:cNvCxnSpPr>
            <a:cxnSpLocks/>
          </p:cNvCxnSpPr>
          <p:nvPr/>
        </p:nvCxnSpPr>
        <p:spPr>
          <a:xfrm flipV="1">
            <a:off x="4572000" y="2060848"/>
            <a:ext cx="648072" cy="64815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025CC5ED-4FC7-4B87-BCBD-0DF2E61F067F}"/>
              </a:ext>
            </a:extLst>
          </p:cNvPr>
          <p:cNvSpPr/>
          <p:nvPr/>
        </p:nvSpPr>
        <p:spPr>
          <a:xfrm>
            <a:off x="4269435" y="2420888"/>
            <a:ext cx="610368" cy="576144"/>
          </a:xfrm>
          <a:prstGeom prst="arc">
            <a:avLst>
              <a:gd name="adj1" fmla="val 18980181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C6AF8-6E7E-467D-B06E-847714B28F98}"/>
                  </a:ext>
                </a:extLst>
              </p:cNvPr>
              <p:cNvSpPr txBox="1"/>
              <p:nvPr/>
            </p:nvSpPr>
            <p:spPr>
              <a:xfrm>
                <a:off x="4893654" y="2509512"/>
                <a:ext cx="1163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C6AF8-6E7E-467D-B06E-847714B2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54" y="2509512"/>
                <a:ext cx="116314" cy="169277"/>
              </a:xfrm>
              <a:prstGeom prst="rect">
                <a:avLst/>
              </a:prstGeom>
              <a:blipFill>
                <a:blip r:embed="rId4"/>
                <a:stretch>
                  <a:fillRect l="-31579" r="-26316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0461064-B499-48EE-9AFF-8D0980D07A47}"/>
                  </a:ext>
                </a:extLst>
              </p:cNvPr>
              <p:cNvSpPr txBox="1"/>
              <p:nvPr/>
            </p:nvSpPr>
            <p:spPr>
              <a:xfrm>
                <a:off x="5196895" y="1941652"/>
                <a:ext cx="16209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0461064-B499-48EE-9AFF-8D0980D07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95" y="1941652"/>
                <a:ext cx="162096" cy="169277"/>
              </a:xfrm>
              <a:prstGeom prst="rect">
                <a:avLst/>
              </a:prstGeom>
              <a:blipFill>
                <a:blip r:embed="rId5"/>
                <a:stretch>
                  <a:fillRect l="-11538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64E28A50-F69A-4603-BC4E-B50D99FCC03F}"/>
                  </a:ext>
                </a:extLst>
              </p:cNvPr>
              <p:cNvSpPr txBox="1"/>
              <p:nvPr/>
            </p:nvSpPr>
            <p:spPr>
              <a:xfrm>
                <a:off x="4806671" y="2119369"/>
                <a:ext cx="1704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64E28A50-F69A-4603-BC4E-B50D99FC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71" y="2119369"/>
                <a:ext cx="170495" cy="184666"/>
              </a:xfrm>
              <a:prstGeom prst="rect">
                <a:avLst/>
              </a:prstGeom>
              <a:blipFill>
                <a:blip r:embed="rId6"/>
                <a:stretch>
                  <a:fillRect l="-21429" r="-1785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1254D179-9890-4408-A143-954AB67AB022}"/>
                  </a:ext>
                </a:extLst>
              </p:cNvPr>
              <p:cNvSpPr txBox="1"/>
              <p:nvPr/>
            </p:nvSpPr>
            <p:spPr>
              <a:xfrm>
                <a:off x="4355752" y="2586456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1254D179-9890-4408-A143-954AB67A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52" y="2586456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912EE2F-B1B1-434D-ABAC-21E88EDF20E5}"/>
              </a:ext>
            </a:extLst>
          </p:cNvPr>
          <p:cNvSpPr/>
          <p:nvPr/>
        </p:nvSpPr>
        <p:spPr>
          <a:xfrm>
            <a:off x="2771797" y="1090723"/>
            <a:ext cx="3168364" cy="461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5317BAA-0757-4311-8F5E-C577E8153980}"/>
              </a:ext>
            </a:extLst>
          </p:cNvPr>
          <p:cNvSpPr/>
          <p:nvPr/>
        </p:nvSpPr>
        <p:spPr>
          <a:xfrm>
            <a:off x="2158528" y="1296057"/>
            <a:ext cx="242766" cy="2123003"/>
          </a:xfrm>
          <a:custGeom>
            <a:avLst/>
            <a:gdLst>
              <a:gd name="connsiteX0" fmla="*/ 344879 w 360782"/>
              <a:gd name="connsiteY0" fmla="*/ 0 h 2151512"/>
              <a:gd name="connsiteX1" fmla="*/ 2973 w 360782"/>
              <a:gd name="connsiteY1" fmla="*/ 659958 h 2151512"/>
              <a:gd name="connsiteX2" fmla="*/ 169951 w 360782"/>
              <a:gd name="connsiteY2" fmla="*/ 1248354 h 2151512"/>
              <a:gd name="connsiteX3" fmla="*/ 10925 w 360782"/>
              <a:gd name="connsiteY3" fmla="*/ 2043485 h 2151512"/>
              <a:gd name="connsiteX4" fmla="*/ 360782 w 360782"/>
              <a:gd name="connsiteY4" fmla="*/ 2122998 h 2151512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234042 w 249945"/>
              <a:gd name="connsiteY0" fmla="*/ 0 h 2122998"/>
              <a:gd name="connsiteX1" fmla="*/ 59114 w 249945"/>
              <a:gd name="connsiteY1" fmla="*/ 1248354 h 2122998"/>
              <a:gd name="connsiteX2" fmla="*/ 249945 w 249945"/>
              <a:gd name="connsiteY2" fmla="*/ 2122998 h 2122998"/>
              <a:gd name="connsiteX0" fmla="*/ 249348 w 265251"/>
              <a:gd name="connsiteY0" fmla="*/ 4 h 2123002"/>
              <a:gd name="connsiteX1" fmla="*/ 74420 w 265251"/>
              <a:gd name="connsiteY1" fmla="*/ 1248358 h 2123002"/>
              <a:gd name="connsiteX2" fmla="*/ 265251 w 265251"/>
              <a:gd name="connsiteY2" fmla="*/ 2123002 h 2123002"/>
              <a:gd name="connsiteX0" fmla="*/ 242520 w 258423"/>
              <a:gd name="connsiteY0" fmla="*/ 5 h 2123003"/>
              <a:gd name="connsiteX1" fmla="*/ 83495 w 258423"/>
              <a:gd name="connsiteY1" fmla="*/ 1089333 h 2123003"/>
              <a:gd name="connsiteX2" fmla="*/ 258423 w 258423"/>
              <a:gd name="connsiteY2" fmla="*/ 2123003 h 2123003"/>
              <a:gd name="connsiteX0" fmla="*/ 248590 w 264493"/>
              <a:gd name="connsiteY0" fmla="*/ 5 h 2123003"/>
              <a:gd name="connsiteX1" fmla="*/ 89565 w 264493"/>
              <a:gd name="connsiteY1" fmla="*/ 1089333 h 2123003"/>
              <a:gd name="connsiteX2" fmla="*/ 264493 w 264493"/>
              <a:gd name="connsiteY2" fmla="*/ 2123003 h 2123003"/>
              <a:gd name="connsiteX0" fmla="*/ 226863 w 242766"/>
              <a:gd name="connsiteY0" fmla="*/ 5 h 2123003"/>
              <a:gd name="connsiteX1" fmla="*/ 123497 w 242766"/>
              <a:gd name="connsiteY1" fmla="*/ 1105235 h 2123003"/>
              <a:gd name="connsiteX2" fmla="*/ 242766 w 242766"/>
              <a:gd name="connsiteY2" fmla="*/ 2123003 h 212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66" h="2123003">
                <a:moveTo>
                  <a:pt x="226863" y="5"/>
                </a:moveTo>
                <a:cubicBezTo>
                  <a:pt x="-199194" y="-2314"/>
                  <a:pt x="128799" y="719597"/>
                  <a:pt x="123497" y="1105235"/>
                </a:cubicBezTo>
                <a:cubicBezTo>
                  <a:pt x="118195" y="1490873"/>
                  <a:pt x="-218409" y="2115715"/>
                  <a:pt x="242766" y="212300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CA3C6D2-D4BA-49DE-BA01-1F1848DCBB3D}"/>
              </a:ext>
            </a:extLst>
          </p:cNvPr>
          <p:cNvSpPr/>
          <p:nvPr/>
        </p:nvSpPr>
        <p:spPr>
          <a:xfrm>
            <a:off x="2627784" y="1412776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8F69EFA-2092-427C-BAD1-6641227D351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1294" y="1556789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02EFCB8A-95C4-41A4-A88E-6D0A24FE0483}"/>
              </a:ext>
            </a:extLst>
          </p:cNvPr>
          <p:cNvSpPr/>
          <p:nvPr/>
        </p:nvSpPr>
        <p:spPr>
          <a:xfrm>
            <a:off x="2648717" y="2924947"/>
            <a:ext cx="288026" cy="288026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A8BC46-38C7-4D1E-9E5D-4821F08169F6}"/>
              </a:ext>
            </a:extLst>
          </p:cNvPr>
          <p:cNvCxnSpPr/>
          <p:nvPr/>
        </p:nvCxnSpPr>
        <p:spPr>
          <a:xfrm>
            <a:off x="2411760" y="1268760"/>
            <a:ext cx="0" cy="21602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A48910A-AFF1-4379-B959-38168F82B0F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22227" y="3068960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B0982ED-71BB-4EC6-A9B7-AA39862311B1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2915810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F58BFDE-EE95-4837-B0E1-CDF28E979273}"/>
              </a:ext>
            </a:extLst>
          </p:cNvPr>
          <p:cNvSpPr/>
          <p:nvPr/>
        </p:nvSpPr>
        <p:spPr>
          <a:xfrm>
            <a:off x="4283974" y="1408583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E52BFE0-FE05-4602-8C3C-40889C00EDC4}"/>
              </a:ext>
            </a:extLst>
          </p:cNvPr>
          <p:cNvCxnSpPr>
            <a:cxnSpLocks/>
          </p:cNvCxnSpPr>
          <p:nvPr/>
        </p:nvCxnSpPr>
        <p:spPr>
          <a:xfrm flipV="1">
            <a:off x="4572000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B6F6BCE-AF0F-445E-8ABB-5FC066AF4D4F}"/>
              </a:ext>
            </a:extLst>
          </p:cNvPr>
          <p:cNvCxnSpPr>
            <a:cxnSpLocks/>
            <a:stCxn id="11" idx="7"/>
            <a:endCxn id="16" idx="3"/>
          </p:cNvCxnSpPr>
          <p:nvPr/>
        </p:nvCxnSpPr>
        <p:spPr>
          <a:xfrm flipV="1">
            <a:off x="2894563" y="1654429"/>
            <a:ext cx="1431591" cy="1312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96EDD9-DF49-40E6-A8EE-5613ABE9E3B6}"/>
              </a:ext>
            </a:extLst>
          </p:cNvPr>
          <p:cNvCxnSpPr/>
          <p:nvPr/>
        </p:nvCxnSpPr>
        <p:spPr>
          <a:xfrm>
            <a:off x="2771797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9670972-9154-4698-ACE2-54F54993A8E0}"/>
              </a:ext>
            </a:extLst>
          </p:cNvPr>
          <p:cNvCxnSpPr/>
          <p:nvPr/>
        </p:nvCxnSpPr>
        <p:spPr>
          <a:xfrm>
            <a:off x="5940161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8F94FC4-D1FE-4050-9869-566454CDC871}"/>
              </a:ext>
            </a:extLst>
          </p:cNvPr>
          <p:cNvCxnSpPr/>
          <p:nvPr/>
        </p:nvCxnSpPr>
        <p:spPr>
          <a:xfrm>
            <a:off x="3299858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2853E90-B9B4-4B70-BFEA-8CEAF386F387}"/>
              </a:ext>
            </a:extLst>
          </p:cNvPr>
          <p:cNvCxnSpPr/>
          <p:nvPr/>
        </p:nvCxnSpPr>
        <p:spPr>
          <a:xfrm>
            <a:off x="4355980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3240FE-BAED-4368-8424-6ABA6FB9608A}"/>
              </a:ext>
            </a:extLst>
          </p:cNvPr>
          <p:cNvCxnSpPr/>
          <p:nvPr/>
        </p:nvCxnSpPr>
        <p:spPr>
          <a:xfrm>
            <a:off x="3827919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41FF24E-BC37-4591-AFB9-F596822C2B63}"/>
              </a:ext>
            </a:extLst>
          </p:cNvPr>
          <p:cNvCxnSpPr/>
          <p:nvPr/>
        </p:nvCxnSpPr>
        <p:spPr>
          <a:xfrm>
            <a:off x="4884041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CCFCF4B-5E13-49B1-BF4E-13111521DB5B}"/>
              </a:ext>
            </a:extLst>
          </p:cNvPr>
          <p:cNvCxnSpPr/>
          <p:nvPr/>
        </p:nvCxnSpPr>
        <p:spPr>
          <a:xfrm>
            <a:off x="5412102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C3D0A477-4556-4E22-9BC6-B880D400D2D1}"/>
              </a:ext>
            </a:extLst>
          </p:cNvPr>
          <p:cNvSpPr/>
          <p:nvPr/>
        </p:nvSpPr>
        <p:spPr>
          <a:xfrm>
            <a:off x="6487521" y="1296057"/>
            <a:ext cx="242766" cy="2123003"/>
          </a:xfrm>
          <a:custGeom>
            <a:avLst/>
            <a:gdLst>
              <a:gd name="connsiteX0" fmla="*/ 344879 w 360782"/>
              <a:gd name="connsiteY0" fmla="*/ 0 h 2151512"/>
              <a:gd name="connsiteX1" fmla="*/ 2973 w 360782"/>
              <a:gd name="connsiteY1" fmla="*/ 659958 h 2151512"/>
              <a:gd name="connsiteX2" fmla="*/ 169951 w 360782"/>
              <a:gd name="connsiteY2" fmla="*/ 1248354 h 2151512"/>
              <a:gd name="connsiteX3" fmla="*/ 10925 w 360782"/>
              <a:gd name="connsiteY3" fmla="*/ 2043485 h 2151512"/>
              <a:gd name="connsiteX4" fmla="*/ 360782 w 360782"/>
              <a:gd name="connsiteY4" fmla="*/ 2122998 h 2151512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234042 w 249945"/>
              <a:gd name="connsiteY0" fmla="*/ 0 h 2122998"/>
              <a:gd name="connsiteX1" fmla="*/ 59114 w 249945"/>
              <a:gd name="connsiteY1" fmla="*/ 1248354 h 2122998"/>
              <a:gd name="connsiteX2" fmla="*/ 249945 w 249945"/>
              <a:gd name="connsiteY2" fmla="*/ 2122998 h 2122998"/>
              <a:gd name="connsiteX0" fmla="*/ 249348 w 265251"/>
              <a:gd name="connsiteY0" fmla="*/ 4 h 2123002"/>
              <a:gd name="connsiteX1" fmla="*/ 74420 w 265251"/>
              <a:gd name="connsiteY1" fmla="*/ 1248358 h 2123002"/>
              <a:gd name="connsiteX2" fmla="*/ 265251 w 265251"/>
              <a:gd name="connsiteY2" fmla="*/ 2123002 h 2123002"/>
              <a:gd name="connsiteX0" fmla="*/ 242520 w 258423"/>
              <a:gd name="connsiteY0" fmla="*/ 5 h 2123003"/>
              <a:gd name="connsiteX1" fmla="*/ 83495 w 258423"/>
              <a:gd name="connsiteY1" fmla="*/ 1089333 h 2123003"/>
              <a:gd name="connsiteX2" fmla="*/ 258423 w 258423"/>
              <a:gd name="connsiteY2" fmla="*/ 2123003 h 2123003"/>
              <a:gd name="connsiteX0" fmla="*/ 248590 w 264493"/>
              <a:gd name="connsiteY0" fmla="*/ 5 h 2123003"/>
              <a:gd name="connsiteX1" fmla="*/ 89565 w 264493"/>
              <a:gd name="connsiteY1" fmla="*/ 1089333 h 2123003"/>
              <a:gd name="connsiteX2" fmla="*/ 264493 w 264493"/>
              <a:gd name="connsiteY2" fmla="*/ 2123003 h 2123003"/>
              <a:gd name="connsiteX0" fmla="*/ 226863 w 242766"/>
              <a:gd name="connsiteY0" fmla="*/ 5 h 2123003"/>
              <a:gd name="connsiteX1" fmla="*/ 123497 w 242766"/>
              <a:gd name="connsiteY1" fmla="*/ 1105235 h 2123003"/>
              <a:gd name="connsiteX2" fmla="*/ 242766 w 242766"/>
              <a:gd name="connsiteY2" fmla="*/ 2123003 h 212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66" h="2123003">
                <a:moveTo>
                  <a:pt x="226863" y="5"/>
                </a:moveTo>
                <a:cubicBezTo>
                  <a:pt x="-199194" y="-2314"/>
                  <a:pt x="128799" y="719597"/>
                  <a:pt x="123497" y="1105235"/>
                </a:cubicBezTo>
                <a:cubicBezTo>
                  <a:pt x="118195" y="1490873"/>
                  <a:pt x="-218409" y="2115715"/>
                  <a:pt x="242766" y="212300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C644A46-724E-4828-8C24-433B65D5C015}"/>
              </a:ext>
            </a:extLst>
          </p:cNvPr>
          <p:cNvSpPr/>
          <p:nvPr/>
        </p:nvSpPr>
        <p:spPr>
          <a:xfrm>
            <a:off x="6940875" y="1412776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7DE5319-F103-4B3C-88CB-CB780266A6E7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14385" y="1556789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BDBC0E6F-EDFA-4F7F-A0CB-089AB9C1D13C}"/>
              </a:ext>
            </a:extLst>
          </p:cNvPr>
          <p:cNvSpPr/>
          <p:nvPr/>
        </p:nvSpPr>
        <p:spPr>
          <a:xfrm>
            <a:off x="6961808" y="2924947"/>
            <a:ext cx="288026" cy="288026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DC11B04-A600-4877-BB17-06A92CCFCDE8}"/>
              </a:ext>
            </a:extLst>
          </p:cNvPr>
          <p:cNvCxnSpPr/>
          <p:nvPr/>
        </p:nvCxnSpPr>
        <p:spPr>
          <a:xfrm>
            <a:off x="6724851" y="1268760"/>
            <a:ext cx="0" cy="21602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F9A8E84-D89D-418A-ABD0-395C02E406B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735318" y="3068960"/>
            <a:ext cx="22649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03D10C3-1BB7-45E6-B47D-5B2BC4157161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 flipV="1">
            <a:off x="7228901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DD89D6C8-A822-4A58-B226-B0DF6DED9BBE}"/>
              </a:ext>
            </a:extLst>
          </p:cNvPr>
          <p:cNvSpPr/>
          <p:nvPr/>
        </p:nvSpPr>
        <p:spPr>
          <a:xfrm>
            <a:off x="8597065" y="1408583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5344046B-3D47-4D2C-9F50-42831F520D33}"/>
              </a:ext>
            </a:extLst>
          </p:cNvPr>
          <p:cNvCxnSpPr>
            <a:cxnSpLocks/>
          </p:cNvCxnSpPr>
          <p:nvPr/>
        </p:nvCxnSpPr>
        <p:spPr>
          <a:xfrm flipV="1">
            <a:off x="8885091" y="1552596"/>
            <a:ext cx="136816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CB1D796-45BF-4CBA-8248-7F67E81CB055}"/>
              </a:ext>
            </a:extLst>
          </p:cNvPr>
          <p:cNvCxnSpPr>
            <a:cxnSpLocks/>
            <a:stCxn id="35" idx="7"/>
            <a:endCxn id="39" idx="3"/>
          </p:cNvCxnSpPr>
          <p:nvPr/>
        </p:nvCxnSpPr>
        <p:spPr>
          <a:xfrm flipV="1">
            <a:off x="7207654" y="1654429"/>
            <a:ext cx="1431591" cy="1312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42FF1D2-CF62-4C11-A841-C1D95EAC037B}"/>
              </a:ext>
            </a:extLst>
          </p:cNvPr>
          <p:cNvCxnSpPr/>
          <p:nvPr/>
        </p:nvCxnSpPr>
        <p:spPr>
          <a:xfrm>
            <a:off x="10225467" y="1090723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1272EE4-2960-417E-9B0C-7AAA97AEF441}"/>
              </a:ext>
            </a:extLst>
          </p:cNvPr>
          <p:cNvGrpSpPr/>
          <p:nvPr/>
        </p:nvGrpSpPr>
        <p:grpSpPr>
          <a:xfrm>
            <a:off x="5363957" y="2348880"/>
            <a:ext cx="792088" cy="792088"/>
            <a:chOff x="1691680" y="1916832"/>
            <a:chExt cx="792088" cy="792088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26543A13-09BF-4555-B7B2-DBB3E75E2B19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90C1F8C-A777-4C9B-BADD-A0A62107458D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A188E7C-E801-4078-AAFC-936662B0ECDB}"/>
              </a:ext>
            </a:extLst>
          </p:cNvPr>
          <p:cNvGrpSpPr/>
          <p:nvPr/>
        </p:nvGrpSpPr>
        <p:grpSpPr>
          <a:xfrm rot="20700000">
            <a:off x="5252214" y="2259871"/>
            <a:ext cx="792088" cy="792088"/>
            <a:chOff x="1691680" y="1916832"/>
            <a:chExt cx="792088" cy="792088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1A7F077-7A7A-4B30-95C3-6B18DF529CD9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AF21ABB-EE38-4814-8126-C1630D7CF1AA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Ellipse 54">
            <a:extLst>
              <a:ext uri="{FF2B5EF4-FFF2-40B4-BE49-F238E27FC236}">
                <a16:creationId xmlns:a16="http://schemas.microsoft.com/office/drawing/2014/main" id="{5FF5ADC3-B2B7-4D79-B1BA-D0981566C527}"/>
              </a:ext>
            </a:extLst>
          </p:cNvPr>
          <p:cNvSpPr/>
          <p:nvPr/>
        </p:nvSpPr>
        <p:spPr>
          <a:xfrm>
            <a:off x="5309957" y="3086969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22A3C00-DDEB-423E-9DD7-CF43845B2AFD}"/>
              </a:ext>
            </a:extLst>
          </p:cNvPr>
          <p:cNvSpPr/>
          <p:nvPr/>
        </p:nvSpPr>
        <p:spPr>
          <a:xfrm flipV="1">
            <a:off x="5345957" y="3122968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3E2E5A73-B123-4002-BD9C-4A54AC650CB2}"/>
                  </a:ext>
                </a:extLst>
              </p:cNvPr>
              <p:cNvSpPr txBox="1"/>
              <p:nvPr/>
            </p:nvSpPr>
            <p:spPr>
              <a:xfrm>
                <a:off x="6133312" y="2902303"/>
                <a:ext cx="2993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3E2E5A73-B123-4002-BD9C-4A54AC650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2902303"/>
                <a:ext cx="299376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25727F33-3208-4A2A-B2C8-467741EA59AA}"/>
                  </a:ext>
                </a:extLst>
              </p:cNvPr>
              <p:cNvSpPr txBox="1"/>
              <p:nvPr/>
            </p:nvSpPr>
            <p:spPr>
              <a:xfrm>
                <a:off x="5187049" y="3201980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25727F33-3208-4A2A-B2C8-467741EA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49" y="3201980"/>
                <a:ext cx="283154" cy="253916"/>
              </a:xfrm>
              <a:prstGeom prst="rect">
                <a:avLst/>
              </a:prstGeom>
              <a:blipFill>
                <a:blip r:embed="rId3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E0B3192-A974-41D3-88B8-6646AAC8918F}"/>
                  </a:ext>
                </a:extLst>
              </p:cNvPr>
              <p:cNvSpPr txBox="1"/>
              <p:nvPr/>
            </p:nvSpPr>
            <p:spPr>
              <a:xfrm>
                <a:off x="5900268" y="3141040"/>
                <a:ext cx="2913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E0B3192-A974-41D3-88B8-6646AAC8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268" y="3141040"/>
                <a:ext cx="291362" cy="253916"/>
              </a:xfrm>
              <a:prstGeom prst="rect">
                <a:avLst/>
              </a:prstGeom>
              <a:blipFill>
                <a:blip r:embed="rId4"/>
                <a:stretch>
                  <a:fillRect t="-2381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8E8396AD-DE04-430C-8EE6-70941E2A0B94}"/>
                  </a:ext>
                </a:extLst>
              </p:cNvPr>
              <p:cNvSpPr txBox="1"/>
              <p:nvPr/>
            </p:nvSpPr>
            <p:spPr>
              <a:xfrm>
                <a:off x="5345957" y="2268324"/>
                <a:ext cx="2927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8E8396AD-DE04-430C-8EE6-70941E2A0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57" y="2268324"/>
                <a:ext cx="292772" cy="253916"/>
              </a:xfrm>
              <a:prstGeom prst="rect">
                <a:avLst/>
              </a:prstGeom>
              <a:blipFill>
                <a:blip r:embed="rId5"/>
                <a:stretch>
                  <a:fillRect t="-2381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752AABDF-5614-4B78-B8DB-2E3A989E0FB2}"/>
                  </a:ext>
                </a:extLst>
              </p:cNvPr>
              <p:cNvSpPr txBox="1"/>
              <p:nvPr/>
            </p:nvSpPr>
            <p:spPr>
              <a:xfrm>
                <a:off x="5911810" y="2678620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752AABDF-5614-4B78-B8DB-2E3A989E0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10" y="2678620"/>
                <a:ext cx="344453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71AE86BF-558C-4208-A5A7-C1EFD312D5EA}"/>
                  </a:ext>
                </a:extLst>
              </p:cNvPr>
              <p:cNvSpPr txBox="1"/>
              <p:nvPr/>
            </p:nvSpPr>
            <p:spPr>
              <a:xfrm>
                <a:off x="4865854" y="2268324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71AE86BF-558C-4208-A5A7-C1EFD312D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854" y="2268324"/>
                <a:ext cx="344902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Ellipse 62">
            <a:extLst>
              <a:ext uri="{FF2B5EF4-FFF2-40B4-BE49-F238E27FC236}">
                <a16:creationId xmlns:a16="http://schemas.microsoft.com/office/drawing/2014/main" id="{E9DBC9F1-0C92-4EE5-86E1-4E9FCF632E9F}"/>
              </a:ext>
            </a:extLst>
          </p:cNvPr>
          <p:cNvSpPr/>
          <p:nvPr/>
        </p:nvSpPr>
        <p:spPr>
          <a:xfrm>
            <a:off x="7365528" y="2166765"/>
            <a:ext cx="288026" cy="2880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7D52E00-CEE0-4EA5-A6C7-11A634A0FDBE}"/>
              </a:ext>
            </a:extLst>
          </p:cNvPr>
          <p:cNvSpPr/>
          <p:nvPr/>
        </p:nvSpPr>
        <p:spPr>
          <a:xfrm>
            <a:off x="7664667" y="1177646"/>
            <a:ext cx="288026" cy="28802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3EE4F13-38A1-4B73-8836-634AE5232E43}"/>
              </a:ext>
            </a:extLst>
          </p:cNvPr>
          <p:cNvCxnSpPr>
            <a:cxnSpLocks/>
          </p:cNvCxnSpPr>
          <p:nvPr/>
        </p:nvCxnSpPr>
        <p:spPr>
          <a:xfrm flipV="1">
            <a:off x="7111835" y="2348880"/>
            <a:ext cx="765097" cy="72007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9737BC07-B055-4AE9-8B22-909B3CBBC0EA}"/>
                  </a:ext>
                </a:extLst>
              </p:cNvPr>
              <p:cNvSpPr txBox="1"/>
              <p:nvPr/>
            </p:nvSpPr>
            <p:spPr>
              <a:xfrm>
                <a:off x="7628298" y="2569486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9737BC07-B055-4AE9-8B22-909B3CBB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298" y="2569486"/>
                <a:ext cx="344453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9C028B3-D69A-4A10-B234-2B47E0CBCEED}"/>
                  </a:ext>
                </a:extLst>
              </p:cNvPr>
              <p:cNvSpPr txBox="1"/>
              <p:nvPr/>
            </p:nvSpPr>
            <p:spPr>
              <a:xfrm>
                <a:off x="6916404" y="1106411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9C028B3-D69A-4A10-B234-2B47E0CBC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404" y="1106411"/>
                <a:ext cx="34028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DD5694C-3B2C-4448-B942-3163A8D0BF7F}"/>
                  </a:ext>
                </a:extLst>
              </p:cNvPr>
              <p:cNvSpPr txBox="1"/>
              <p:nvPr/>
            </p:nvSpPr>
            <p:spPr>
              <a:xfrm>
                <a:off x="8570353" y="1100684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DD5694C-3B2C-4448-B942-3163A8D0B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353" y="1100684"/>
                <a:ext cx="34817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86E4C025-F101-4668-A6A6-7439619FF3D3}"/>
                  </a:ext>
                </a:extLst>
              </p:cNvPr>
              <p:cNvSpPr txBox="1"/>
              <p:nvPr/>
            </p:nvSpPr>
            <p:spPr>
              <a:xfrm>
                <a:off x="6931922" y="2616971"/>
                <a:ext cx="340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86E4C025-F101-4668-A6A6-7439619F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22" y="2616971"/>
                <a:ext cx="34002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F6F0A7F-4816-4576-82FC-417B7F98785F}"/>
                  </a:ext>
                </a:extLst>
              </p:cNvPr>
              <p:cNvSpPr txBox="1"/>
              <p:nvPr/>
            </p:nvSpPr>
            <p:spPr>
              <a:xfrm>
                <a:off x="9889899" y="1134860"/>
                <a:ext cx="340734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F6F0A7F-4816-4576-82FC-417B7F9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899" y="1134860"/>
                <a:ext cx="340734" cy="333938"/>
              </a:xfrm>
              <a:prstGeom prst="rect">
                <a:avLst/>
              </a:prstGeom>
              <a:blipFill>
                <a:blip r:embed="rId12"/>
                <a:stretch>
                  <a:fillRect t="-10909" r="-16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4E302BF-610E-4FB3-9BDD-B1B86C230A58}"/>
                  </a:ext>
                </a:extLst>
              </p:cNvPr>
              <p:cNvSpPr txBox="1"/>
              <p:nvPr/>
            </p:nvSpPr>
            <p:spPr>
              <a:xfrm>
                <a:off x="9885561" y="1562557"/>
                <a:ext cx="355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4E302BF-610E-4FB3-9BDD-B1B86C230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61" y="1562557"/>
                <a:ext cx="35503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ZoneTexte 72">
            <a:extLst>
              <a:ext uri="{FF2B5EF4-FFF2-40B4-BE49-F238E27FC236}">
                <a16:creationId xmlns:a16="http://schemas.microsoft.com/office/drawing/2014/main" id="{3DC4B4CD-984A-49A6-BD74-73D6331C3A1B}"/>
              </a:ext>
            </a:extLst>
          </p:cNvPr>
          <p:cNvSpPr txBox="1"/>
          <p:nvPr/>
        </p:nvSpPr>
        <p:spPr>
          <a:xfrm>
            <a:off x="2401294" y="3573016"/>
            <a:ext cx="361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Modèle initial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80D1919-D045-498C-8625-B9408B3DB8E6}"/>
              </a:ext>
            </a:extLst>
          </p:cNvPr>
          <p:cNvSpPr txBox="1"/>
          <p:nvPr/>
        </p:nvSpPr>
        <p:spPr>
          <a:xfrm>
            <a:off x="6649768" y="3572240"/>
            <a:ext cx="361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Modèle retenu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77EC8AB1-ABB7-4F91-8A91-425AFFE9D4E1}"/>
              </a:ext>
            </a:extLst>
          </p:cNvPr>
          <p:cNvSpPr/>
          <p:nvPr/>
        </p:nvSpPr>
        <p:spPr>
          <a:xfrm>
            <a:off x="6325110" y="2204867"/>
            <a:ext cx="288026" cy="288026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6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69BC5344-8FDD-4CBD-A491-C4DC86CD7F2E}"/>
              </a:ext>
            </a:extLst>
          </p:cNvPr>
          <p:cNvSpPr/>
          <p:nvPr/>
        </p:nvSpPr>
        <p:spPr>
          <a:xfrm>
            <a:off x="3598822" y="1844825"/>
            <a:ext cx="210915" cy="288026"/>
          </a:xfrm>
          <a:custGeom>
            <a:avLst/>
            <a:gdLst>
              <a:gd name="connsiteX0" fmla="*/ 344879 w 360782"/>
              <a:gd name="connsiteY0" fmla="*/ 0 h 2151512"/>
              <a:gd name="connsiteX1" fmla="*/ 2973 w 360782"/>
              <a:gd name="connsiteY1" fmla="*/ 659958 h 2151512"/>
              <a:gd name="connsiteX2" fmla="*/ 169951 w 360782"/>
              <a:gd name="connsiteY2" fmla="*/ 1248354 h 2151512"/>
              <a:gd name="connsiteX3" fmla="*/ 10925 w 360782"/>
              <a:gd name="connsiteY3" fmla="*/ 2043485 h 2151512"/>
              <a:gd name="connsiteX4" fmla="*/ 360782 w 360782"/>
              <a:gd name="connsiteY4" fmla="*/ 2122998 h 2151512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345938 w 361841"/>
              <a:gd name="connsiteY0" fmla="*/ 0 h 2122998"/>
              <a:gd name="connsiteX1" fmla="*/ 4032 w 361841"/>
              <a:gd name="connsiteY1" fmla="*/ 659958 h 2122998"/>
              <a:gd name="connsiteX2" fmla="*/ 171010 w 361841"/>
              <a:gd name="connsiteY2" fmla="*/ 1248354 h 2122998"/>
              <a:gd name="connsiteX3" fmla="*/ 361841 w 361841"/>
              <a:gd name="connsiteY3" fmla="*/ 2122998 h 2122998"/>
              <a:gd name="connsiteX0" fmla="*/ 234042 w 249945"/>
              <a:gd name="connsiteY0" fmla="*/ 0 h 2122998"/>
              <a:gd name="connsiteX1" fmla="*/ 59114 w 249945"/>
              <a:gd name="connsiteY1" fmla="*/ 1248354 h 2122998"/>
              <a:gd name="connsiteX2" fmla="*/ 249945 w 249945"/>
              <a:gd name="connsiteY2" fmla="*/ 2122998 h 2122998"/>
              <a:gd name="connsiteX0" fmla="*/ 249348 w 265251"/>
              <a:gd name="connsiteY0" fmla="*/ 4 h 2123002"/>
              <a:gd name="connsiteX1" fmla="*/ 74420 w 265251"/>
              <a:gd name="connsiteY1" fmla="*/ 1248358 h 2123002"/>
              <a:gd name="connsiteX2" fmla="*/ 265251 w 265251"/>
              <a:gd name="connsiteY2" fmla="*/ 2123002 h 2123002"/>
              <a:gd name="connsiteX0" fmla="*/ 242520 w 258423"/>
              <a:gd name="connsiteY0" fmla="*/ 5 h 2123003"/>
              <a:gd name="connsiteX1" fmla="*/ 83495 w 258423"/>
              <a:gd name="connsiteY1" fmla="*/ 1089333 h 2123003"/>
              <a:gd name="connsiteX2" fmla="*/ 258423 w 258423"/>
              <a:gd name="connsiteY2" fmla="*/ 2123003 h 2123003"/>
              <a:gd name="connsiteX0" fmla="*/ 248590 w 264493"/>
              <a:gd name="connsiteY0" fmla="*/ 5 h 2123003"/>
              <a:gd name="connsiteX1" fmla="*/ 89565 w 264493"/>
              <a:gd name="connsiteY1" fmla="*/ 1089333 h 2123003"/>
              <a:gd name="connsiteX2" fmla="*/ 264493 w 264493"/>
              <a:gd name="connsiteY2" fmla="*/ 2123003 h 2123003"/>
              <a:gd name="connsiteX0" fmla="*/ 226863 w 242766"/>
              <a:gd name="connsiteY0" fmla="*/ 5 h 2123003"/>
              <a:gd name="connsiteX1" fmla="*/ 123497 w 242766"/>
              <a:gd name="connsiteY1" fmla="*/ 1105235 h 2123003"/>
              <a:gd name="connsiteX2" fmla="*/ 242766 w 242766"/>
              <a:gd name="connsiteY2" fmla="*/ 2123003 h 2123003"/>
              <a:gd name="connsiteX0" fmla="*/ 218939 w 234842"/>
              <a:gd name="connsiteY0" fmla="*/ 5 h 2123003"/>
              <a:gd name="connsiteX1" fmla="*/ 115573 w 234842"/>
              <a:gd name="connsiteY1" fmla="*/ 1105235 h 2123003"/>
              <a:gd name="connsiteX2" fmla="*/ 234842 w 234842"/>
              <a:gd name="connsiteY2" fmla="*/ 2123003 h 2123003"/>
              <a:gd name="connsiteX0" fmla="*/ 142041 w 157944"/>
              <a:gd name="connsiteY0" fmla="*/ -2 h 2122996"/>
              <a:gd name="connsiteX1" fmla="*/ 38675 w 157944"/>
              <a:gd name="connsiteY1" fmla="*/ 1105228 h 2122996"/>
              <a:gd name="connsiteX2" fmla="*/ 157944 w 157944"/>
              <a:gd name="connsiteY2" fmla="*/ 2122996 h 212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44" h="2122996">
                <a:moveTo>
                  <a:pt x="142041" y="-2"/>
                </a:moveTo>
                <a:cubicBezTo>
                  <a:pt x="-79542" y="44483"/>
                  <a:pt x="43977" y="719590"/>
                  <a:pt x="38675" y="1105228"/>
                </a:cubicBezTo>
                <a:cubicBezTo>
                  <a:pt x="33373" y="1490866"/>
                  <a:pt x="-98757" y="2068901"/>
                  <a:pt x="157944" y="2122996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C97AF31-2D3B-4238-B240-5C01F772491E}"/>
              </a:ext>
            </a:extLst>
          </p:cNvPr>
          <p:cNvCxnSpPr>
            <a:cxnSpLocks/>
            <a:stCxn id="8" idx="7"/>
            <a:endCxn id="7" idx="2"/>
          </p:cNvCxnSpPr>
          <p:nvPr/>
        </p:nvCxnSpPr>
        <p:spPr>
          <a:xfrm flipV="1">
            <a:off x="3953750" y="1416018"/>
            <a:ext cx="1190623" cy="47098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728AA9D-2FEC-4E0D-8DDC-F525BF73AEE7}"/>
              </a:ext>
            </a:extLst>
          </p:cNvPr>
          <p:cNvCxnSpPr/>
          <p:nvPr/>
        </p:nvCxnSpPr>
        <p:spPr>
          <a:xfrm>
            <a:off x="5280524" y="692696"/>
            <a:ext cx="0" cy="46187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8AE26C82-B9C5-4219-AE8F-53A9E843EEF6}"/>
              </a:ext>
            </a:extLst>
          </p:cNvPr>
          <p:cNvSpPr/>
          <p:nvPr/>
        </p:nvSpPr>
        <p:spPr>
          <a:xfrm>
            <a:off x="5144373" y="2564904"/>
            <a:ext cx="288026" cy="2880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5B8ED17-190E-4721-827E-2A0ECDD73ED4}"/>
              </a:ext>
            </a:extLst>
          </p:cNvPr>
          <p:cNvSpPr/>
          <p:nvPr/>
        </p:nvSpPr>
        <p:spPr>
          <a:xfrm>
            <a:off x="5144373" y="1272005"/>
            <a:ext cx="288026" cy="28802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4DCB2EC-D31E-4BB3-AF72-32A263933E90}"/>
              </a:ext>
            </a:extLst>
          </p:cNvPr>
          <p:cNvSpPr/>
          <p:nvPr/>
        </p:nvSpPr>
        <p:spPr>
          <a:xfrm>
            <a:off x="3707904" y="1844824"/>
            <a:ext cx="288026" cy="2880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0D41A61-0743-49B3-B0F8-E4765A2E380B}"/>
              </a:ext>
            </a:extLst>
          </p:cNvPr>
          <p:cNvCxnSpPr>
            <a:cxnSpLocks/>
            <a:stCxn id="8" idx="5"/>
            <a:endCxn id="6" idx="2"/>
          </p:cNvCxnSpPr>
          <p:nvPr/>
        </p:nvCxnSpPr>
        <p:spPr>
          <a:xfrm>
            <a:off x="3953750" y="2090670"/>
            <a:ext cx="1190623" cy="61824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D69B0FE-5F7B-48CC-90DB-332D9E39720E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5288386" y="1560031"/>
            <a:ext cx="0" cy="100487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71747D8-2B94-483B-8A4D-2DD09BA14144}"/>
                  </a:ext>
                </a:extLst>
              </p:cNvPr>
              <p:cNvSpPr txBox="1"/>
              <p:nvPr/>
            </p:nvSpPr>
            <p:spPr>
              <a:xfrm>
                <a:off x="5315779" y="725187"/>
                <a:ext cx="340734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71747D8-2B94-483B-8A4D-2DD09BA14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79" y="725187"/>
                <a:ext cx="340734" cy="333938"/>
              </a:xfrm>
              <a:prstGeom prst="rect">
                <a:avLst/>
              </a:prstGeom>
              <a:blipFill>
                <a:blip r:embed="rId2"/>
                <a:stretch>
                  <a:fillRect t="-10909" r="-16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079F2E7-1FD8-4C6D-872F-311F0C3A4549}"/>
                  </a:ext>
                </a:extLst>
              </p:cNvPr>
              <p:cNvSpPr txBox="1"/>
              <p:nvPr/>
            </p:nvSpPr>
            <p:spPr>
              <a:xfrm>
                <a:off x="3775838" y="1036811"/>
                <a:ext cx="1152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Liaison 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079F2E7-1FD8-4C6D-872F-311F0C3A4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38" y="1036811"/>
                <a:ext cx="1152378" cy="523220"/>
              </a:xfrm>
              <a:prstGeom prst="rect">
                <a:avLst/>
              </a:prstGeom>
              <a:blipFill>
                <a:blip r:embed="rId3"/>
                <a:stretch>
                  <a:fillRect t="-2326" r="-5291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ED40F52-4BC0-4B2A-8A8E-C04AAA7E3F84}"/>
                  </a:ext>
                </a:extLst>
              </p:cNvPr>
              <p:cNvSpPr txBox="1"/>
              <p:nvPr/>
            </p:nvSpPr>
            <p:spPr>
              <a:xfrm>
                <a:off x="5288386" y="1737025"/>
                <a:ext cx="1152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Liaison 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ED40F52-4BC0-4B2A-8A8E-C04AAA7E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386" y="1737025"/>
                <a:ext cx="1152378" cy="523220"/>
              </a:xfrm>
              <a:prstGeom prst="rect">
                <a:avLst/>
              </a:prstGeom>
              <a:blipFill>
                <a:blip r:embed="rId4"/>
                <a:stretch>
                  <a:fillRect t="-2326" r="-4762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291EEC4-BD10-427B-9038-EBBCD8B6438B}"/>
                  </a:ext>
                </a:extLst>
              </p:cNvPr>
              <p:cNvSpPr txBox="1"/>
              <p:nvPr/>
            </p:nvSpPr>
            <p:spPr>
              <a:xfrm>
                <a:off x="3763222" y="2447307"/>
                <a:ext cx="11523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Liaison 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291EEC4-BD10-427B-9038-EBBCD8B6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22" y="2447307"/>
                <a:ext cx="1152378" cy="523220"/>
              </a:xfrm>
              <a:prstGeom prst="rect">
                <a:avLst/>
              </a:prstGeom>
              <a:blipFill>
                <a:blip r:embed="rId5"/>
                <a:stretch>
                  <a:fillRect t="-1163" r="-5291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253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Affichage à l'écran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25</cp:revision>
  <dcterms:created xsi:type="dcterms:W3CDTF">2018-04-17T08:48:04Z</dcterms:created>
  <dcterms:modified xsi:type="dcterms:W3CDTF">2020-09-20T12:01:35Z</dcterms:modified>
</cp:coreProperties>
</file>