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3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2017-07-29T22:09:41Z</dcterms:created>
  <dcterms:modified xsi:type="dcterms:W3CDTF">2020-10-22T10:08:41Z</dcterms:modified>
</cp:coreProperties>
</file>