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50" d="100"/>
          <a:sy n="150" d="100"/>
        </p:scale>
        <p:origin x="-504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0BE0F-465E-441B-8074-C949A54E2B59}" type="datetimeFigureOut">
              <a:rPr lang="fr-FR" smtClean="0"/>
              <a:pPr/>
              <a:t>30/09/2013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259A-E613-42CD-90E7-211C3471074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90141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0259A-E613-42CD-90E7-211C3471074D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14418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30/09/2013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Rectangle 3"/>
              <p:cNvSpPr/>
              <p:nvPr/>
            </p:nvSpPr>
            <p:spPr>
              <a:xfrm>
                <a:off x="2411760" y="1988840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𝐶</m:t>
                      </m:r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𝑝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988840"/>
                <a:ext cx="864096" cy="4320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Rectangle 4"/>
              <p:cNvSpPr/>
              <p:nvPr/>
            </p:nvSpPr>
            <p:spPr>
              <a:xfrm>
                <a:off x="3995936" y="1988840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𝑝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1988840"/>
                <a:ext cx="864096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5580112" y="1988840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𝑝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1988840"/>
                <a:ext cx="864096" cy="432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/>
          <p:cNvCxnSpPr>
            <a:stCxn id="4" idx="3"/>
            <a:endCxn id="5" idx="1"/>
          </p:cNvCxnSpPr>
          <p:nvPr/>
        </p:nvCxnSpPr>
        <p:spPr>
          <a:xfrm>
            <a:off x="3275856" y="2204864"/>
            <a:ext cx="720080" cy="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5" idx="3"/>
            <a:endCxn id="6" idx="1"/>
          </p:cNvCxnSpPr>
          <p:nvPr/>
        </p:nvCxnSpPr>
        <p:spPr>
          <a:xfrm>
            <a:off x="4860032" y="2204864"/>
            <a:ext cx="720080" cy="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6" idx="3"/>
          </p:cNvCxnSpPr>
          <p:nvPr/>
        </p:nvCxnSpPr>
        <p:spPr>
          <a:xfrm>
            <a:off x="6444208" y="2204864"/>
            <a:ext cx="720080" cy="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2051760" y="2204864"/>
            <a:ext cx="360000" cy="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rganigramme : Jonction de sommaire 16"/>
          <p:cNvSpPr/>
          <p:nvPr/>
        </p:nvSpPr>
        <p:spPr>
          <a:xfrm>
            <a:off x="1835736" y="2096852"/>
            <a:ext cx="216024" cy="216024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1475736" y="2204864"/>
            <a:ext cx="360000" cy="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Rectangle 18"/>
              <p:cNvSpPr/>
              <p:nvPr/>
            </p:nvSpPr>
            <p:spPr>
              <a:xfrm>
                <a:off x="2979331" y="285293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𝑀</m:t>
                      </m:r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𝑝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331" y="2852936"/>
                <a:ext cx="864096" cy="4320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Rectangle 19"/>
              <p:cNvSpPr/>
              <p:nvPr/>
            </p:nvSpPr>
            <p:spPr>
              <a:xfrm>
                <a:off x="4860032" y="285293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2852936"/>
                <a:ext cx="864096" cy="43204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avec flèche 20"/>
          <p:cNvCxnSpPr>
            <a:endCxn id="17" idx="4"/>
          </p:cNvCxnSpPr>
          <p:nvPr/>
        </p:nvCxnSpPr>
        <p:spPr>
          <a:xfrm flipV="1">
            <a:off x="1943748" y="2312876"/>
            <a:ext cx="0" cy="756084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9" idx="1"/>
          </p:cNvCxnSpPr>
          <p:nvPr/>
        </p:nvCxnSpPr>
        <p:spPr>
          <a:xfrm flipH="1">
            <a:off x="1943748" y="3068960"/>
            <a:ext cx="1035583" cy="0"/>
          </a:xfrm>
          <a:prstGeom prst="straightConnector1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20" idx="1"/>
            <a:endCxn id="19" idx="3"/>
          </p:cNvCxnSpPr>
          <p:nvPr/>
        </p:nvCxnSpPr>
        <p:spPr>
          <a:xfrm flipH="1">
            <a:off x="3843427" y="3068960"/>
            <a:ext cx="1016605" cy="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6804248" y="2204864"/>
            <a:ext cx="0" cy="864096"/>
          </a:xfrm>
          <a:prstGeom prst="straightConnector1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endCxn id="20" idx="3"/>
          </p:cNvCxnSpPr>
          <p:nvPr/>
        </p:nvCxnSpPr>
        <p:spPr>
          <a:xfrm flipH="1">
            <a:off x="5724128" y="3068960"/>
            <a:ext cx="1080120" cy="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9" name="ZoneTexte 38"/>
              <p:cNvSpPr txBox="1"/>
              <p:nvPr/>
            </p:nvSpPr>
            <p:spPr>
              <a:xfrm>
                <a:off x="1188253" y="1916832"/>
                <a:ext cx="5749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253" y="1916832"/>
                <a:ext cx="574965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0" name="ZoneTexte 39"/>
              <p:cNvSpPr txBox="1"/>
              <p:nvPr/>
            </p:nvSpPr>
            <p:spPr>
              <a:xfrm>
                <a:off x="4932589" y="1916831"/>
                <a:ext cx="581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589" y="1916831"/>
                <a:ext cx="581057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1" name="ZoneTexte 40"/>
              <p:cNvSpPr txBox="1"/>
              <p:nvPr/>
            </p:nvSpPr>
            <p:spPr>
              <a:xfrm>
                <a:off x="6513719" y="1916832"/>
                <a:ext cx="580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719" y="1916832"/>
                <a:ext cx="580672" cy="276999"/>
              </a:xfrm>
              <a:prstGeom prst="rect">
                <a:avLst/>
              </a:prstGeom>
              <a:blipFill rotWithShape="1"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2" name="ZoneTexte 41"/>
              <p:cNvSpPr txBox="1"/>
              <p:nvPr/>
            </p:nvSpPr>
            <p:spPr>
              <a:xfrm>
                <a:off x="4061393" y="2714436"/>
                <a:ext cx="6211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393" y="2714436"/>
                <a:ext cx="621132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ZoneTexte 42"/>
          <p:cNvSpPr txBox="1"/>
          <p:nvPr/>
        </p:nvSpPr>
        <p:spPr>
          <a:xfrm>
            <a:off x="1666559" y="196498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+</a:t>
            </a:r>
            <a:endParaRPr lang="fr-FR" sz="1200" b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1909663" y="2202825"/>
            <a:ext cx="254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-</a:t>
            </a:r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xmlns="" val="105749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Rectangle 3"/>
              <p:cNvSpPr/>
              <p:nvPr/>
            </p:nvSpPr>
            <p:spPr>
              <a:xfrm>
                <a:off x="2411760" y="1988840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𝐶</m:t>
                      </m:r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𝑝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988840"/>
                <a:ext cx="864096" cy="4320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Rectangle 4"/>
              <p:cNvSpPr/>
              <p:nvPr/>
            </p:nvSpPr>
            <p:spPr>
              <a:xfrm>
                <a:off x="3563888" y="1988840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𝑝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1988840"/>
                <a:ext cx="864096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5685345" y="1988840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𝑝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345" y="1988840"/>
                <a:ext cx="864096" cy="432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/>
          <p:cNvCxnSpPr>
            <a:stCxn id="4" idx="3"/>
            <a:endCxn id="5" idx="1"/>
          </p:cNvCxnSpPr>
          <p:nvPr/>
        </p:nvCxnSpPr>
        <p:spPr>
          <a:xfrm>
            <a:off x="3275856" y="2204864"/>
            <a:ext cx="288032" cy="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5" idx="3"/>
            <a:endCxn id="28" idx="2"/>
          </p:cNvCxnSpPr>
          <p:nvPr/>
        </p:nvCxnSpPr>
        <p:spPr>
          <a:xfrm>
            <a:off x="4427984" y="2204864"/>
            <a:ext cx="432048" cy="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6" idx="3"/>
          </p:cNvCxnSpPr>
          <p:nvPr/>
        </p:nvCxnSpPr>
        <p:spPr>
          <a:xfrm>
            <a:off x="6549441" y="2204864"/>
            <a:ext cx="720080" cy="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2051760" y="2204864"/>
            <a:ext cx="360000" cy="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rganigramme : Jonction de sommaire 16"/>
          <p:cNvSpPr/>
          <p:nvPr/>
        </p:nvSpPr>
        <p:spPr>
          <a:xfrm>
            <a:off x="1835736" y="2096852"/>
            <a:ext cx="216024" cy="216024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1475736" y="2204864"/>
            <a:ext cx="360000" cy="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Rectangle 18"/>
              <p:cNvSpPr/>
              <p:nvPr/>
            </p:nvSpPr>
            <p:spPr>
              <a:xfrm>
                <a:off x="2979331" y="285293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𝑀</m:t>
                      </m:r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𝑝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331" y="2852936"/>
                <a:ext cx="864096" cy="4320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Rectangle 19"/>
              <p:cNvSpPr/>
              <p:nvPr/>
            </p:nvSpPr>
            <p:spPr>
              <a:xfrm>
                <a:off x="4860032" y="285293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2852936"/>
                <a:ext cx="864096" cy="43204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avec flèche 20"/>
          <p:cNvCxnSpPr>
            <a:endCxn id="17" idx="4"/>
          </p:cNvCxnSpPr>
          <p:nvPr/>
        </p:nvCxnSpPr>
        <p:spPr>
          <a:xfrm flipV="1">
            <a:off x="1943748" y="2312876"/>
            <a:ext cx="0" cy="756084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9" idx="1"/>
          </p:cNvCxnSpPr>
          <p:nvPr/>
        </p:nvCxnSpPr>
        <p:spPr>
          <a:xfrm flipH="1">
            <a:off x="1943748" y="3068960"/>
            <a:ext cx="1035583" cy="0"/>
          </a:xfrm>
          <a:prstGeom prst="straightConnector1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20" idx="1"/>
            <a:endCxn id="19" idx="3"/>
          </p:cNvCxnSpPr>
          <p:nvPr/>
        </p:nvCxnSpPr>
        <p:spPr>
          <a:xfrm flipH="1">
            <a:off x="3843427" y="3068960"/>
            <a:ext cx="1016605" cy="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6804248" y="2204864"/>
            <a:ext cx="0" cy="864096"/>
          </a:xfrm>
          <a:prstGeom prst="straightConnector1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endCxn id="20" idx="3"/>
          </p:cNvCxnSpPr>
          <p:nvPr/>
        </p:nvCxnSpPr>
        <p:spPr>
          <a:xfrm flipH="1">
            <a:off x="5724128" y="3068960"/>
            <a:ext cx="1080120" cy="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9" name="ZoneTexte 38"/>
              <p:cNvSpPr txBox="1"/>
              <p:nvPr/>
            </p:nvSpPr>
            <p:spPr>
              <a:xfrm>
                <a:off x="1188253" y="1916832"/>
                <a:ext cx="5749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253" y="1916832"/>
                <a:ext cx="574965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0" name="ZoneTexte 39"/>
              <p:cNvSpPr txBox="1"/>
              <p:nvPr/>
            </p:nvSpPr>
            <p:spPr>
              <a:xfrm>
                <a:off x="5090171" y="1941254"/>
                <a:ext cx="581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171" y="1941254"/>
                <a:ext cx="581057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1" name="ZoneTexte 40"/>
              <p:cNvSpPr txBox="1"/>
              <p:nvPr/>
            </p:nvSpPr>
            <p:spPr>
              <a:xfrm>
                <a:off x="6513719" y="1916832"/>
                <a:ext cx="580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719" y="1916832"/>
                <a:ext cx="580672" cy="276999"/>
              </a:xfrm>
              <a:prstGeom prst="rect">
                <a:avLst/>
              </a:prstGeom>
              <a:blipFill rotWithShape="1"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2" name="ZoneTexte 41"/>
              <p:cNvSpPr txBox="1"/>
              <p:nvPr/>
            </p:nvSpPr>
            <p:spPr>
              <a:xfrm>
                <a:off x="4061393" y="2714436"/>
                <a:ext cx="6211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393" y="2714436"/>
                <a:ext cx="621132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ZoneTexte 42"/>
          <p:cNvSpPr txBox="1"/>
          <p:nvPr/>
        </p:nvSpPr>
        <p:spPr>
          <a:xfrm>
            <a:off x="1666559" y="196498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+</a:t>
            </a:r>
            <a:endParaRPr lang="fr-FR" sz="1200" b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1924625" y="2241986"/>
            <a:ext cx="254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-</a:t>
            </a:r>
            <a:endParaRPr lang="fr-FR" sz="1200" b="1" dirty="0"/>
          </a:p>
        </p:txBody>
      </p:sp>
      <p:sp>
        <p:nvSpPr>
          <p:cNvPr id="28" name="Organigramme : Jonction de sommaire 27"/>
          <p:cNvSpPr/>
          <p:nvPr/>
        </p:nvSpPr>
        <p:spPr>
          <a:xfrm>
            <a:off x="4860032" y="2096852"/>
            <a:ext cx="216024" cy="216024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avec flèche 30"/>
          <p:cNvCxnSpPr>
            <a:stCxn id="28" idx="6"/>
            <a:endCxn id="6" idx="1"/>
          </p:cNvCxnSpPr>
          <p:nvPr/>
        </p:nvCxnSpPr>
        <p:spPr>
          <a:xfrm>
            <a:off x="5076056" y="2204864"/>
            <a:ext cx="609289" cy="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4690476" y="215847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+</a:t>
            </a:r>
            <a:endParaRPr lang="fr-FR" sz="1200" b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4961153" y="1911963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-</a:t>
            </a:r>
            <a:endParaRPr lang="fr-FR" sz="1200" b="1" dirty="0"/>
          </a:p>
        </p:txBody>
      </p:sp>
      <p:cxnSp>
        <p:nvCxnSpPr>
          <p:cNvPr id="36" name="Connecteur droit avec flèche 35"/>
          <p:cNvCxnSpPr>
            <a:endCxn id="28" idx="0"/>
          </p:cNvCxnSpPr>
          <p:nvPr/>
        </p:nvCxnSpPr>
        <p:spPr>
          <a:xfrm>
            <a:off x="4968044" y="1844824"/>
            <a:ext cx="0" cy="252028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5" name="ZoneTexte 44"/>
              <p:cNvSpPr txBox="1"/>
              <p:nvPr/>
            </p:nvSpPr>
            <p:spPr>
              <a:xfrm>
                <a:off x="4677515" y="1567825"/>
                <a:ext cx="6832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𝑒𝑥𝑡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515" y="1567825"/>
                <a:ext cx="683264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19925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43101446"/>
              </p:ext>
            </p:extLst>
          </p:nvPr>
        </p:nvGraphicFramePr>
        <p:xfrm>
          <a:off x="457200" y="1600200"/>
          <a:ext cx="469086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432"/>
                <a:gridCol w="2016224"/>
                <a:gridCol w="1008112"/>
                <a:gridCol w="864096"/>
              </a:tblGrid>
              <a:tr h="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Exigence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Critère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Niveau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Flexibilité</a:t>
                      </a:r>
                      <a:endParaRPr lang="fr-FR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6.1.2.1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Ecart en régime permanent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Nul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Aucune</a:t>
                      </a:r>
                      <a:endParaRPr lang="fr-FR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Temps du premier maximum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3,5 secondes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Maxi</a:t>
                      </a:r>
                      <a:endParaRPr lang="fr-FR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Dépassement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18%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Maxi</a:t>
                      </a:r>
                      <a:endParaRPr lang="fr-FR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6.1.2.2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Ecart en régime</a:t>
                      </a:r>
                      <a:r>
                        <a:rPr lang="fr-FR" sz="1200" baseline="0" dirty="0" smtClean="0"/>
                        <a:t> permanent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Nul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Aucune</a:t>
                      </a:r>
                      <a:endParaRPr lang="fr-FR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9 secondes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Maxi</a:t>
                      </a:r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6909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6363" y="839788"/>
            <a:ext cx="639127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Connecteur droit avec flèche 6"/>
          <p:cNvCxnSpPr/>
          <p:nvPr/>
        </p:nvCxnSpPr>
        <p:spPr>
          <a:xfrm rot="5400000">
            <a:off x="5464975" y="3464719"/>
            <a:ext cx="2071702" cy="1588"/>
          </a:xfrm>
          <a:prstGeom prst="straightConnector1">
            <a:avLst/>
          </a:prstGeom>
          <a:ln w="28575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357818" y="3286124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Écart statique</a:t>
            </a:r>
            <a:endParaRPr lang="fr-FR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Dropbox\PartageXavier\PTSI\DM\DM_02\png\CourbesPython\figure_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85728"/>
            <a:ext cx="7451725" cy="5622925"/>
          </a:xfrm>
          <a:prstGeom prst="rect">
            <a:avLst/>
          </a:prstGeom>
          <a:noFill/>
        </p:spPr>
      </p:pic>
      <p:cxnSp>
        <p:nvCxnSpPr>
          <p:cNvPr id="8" name="Connecteur droit 7"/>
          <p:cNvCxnSpPr/>
          <p:nvPr/>
        </p:nvCxnSpPr>
        <p:spPr>
          <a:xfrm rot="10800000">
            <a:off x="1650993" y="2397064"/>
            <a:ext cx="5786478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5072066" y="1000108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1. </a:t>
            </a:r>
            <a:r>
              <a:rPr lang="fr-FR" sz="1200" dirty="0" smtClean="0"/>
              <a:t>Tracé de l’asymptote en utilisant la valeur finale de </a:t>
            </a:r>
            <a:r>
              <a:rPr lang="fr-FR" sz="1200" b="1" i="1" dirty="0" smtClean="0"/>
              <a:t>s(t)</a:t>
            </a:r>
            <a:endParaRPr lang="fr-FR" sz="1200" b="1" i="1" dirty="0"/>
          </a:p>
        </p:txBody>
      </p:sp>
      <p:cxnSp>
        <p:nvCxnSpPr>
          <p:cNvPr id="10" name="Connecteur droit avec flèche 9"/>
          <p:cNvCxnSpPr/>
          <p:nvPr/>
        </p:nvCxnSpPr>
        <p:spPr>
          <a:xfrm rot="5400000">
            <a:off x="6250794" y="1893082"/>
            <a:ext cx="928693" cy="158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000628" y="3000372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2</a:t>
            </a:r>
            <a:r>
              <a:rPr lang="fr-FR" sz="1200" b="1" dirty="0" smtClean="0"/>
              <a:t>. </a:t>
            </a:r>
            <a:r>
              <a:rPr lang="fr-FR" sz="1200" dirty="0" smtClean="0"/>
              <a:t>Tracé d’une bande à +/- 5% par rapport à la valeur finale de </a:t>
            </a:r>
            <a:r>
              <a:rPr lang="fr-FR" sz="1200" b="1" i="1" dirty="0" smtClean="0"/>
              <a:t>s(t)</a:t>
            </a:r>
            <a:endParaRPr lang="fr-FR" sz="1200" b="1" i="1" dirty="0"/>
          </a:p>
        </p:txBody>
      </p:sp>
      <p:cxnSp>
        <p:nvCxnSpPr>
          <p:cNvPr id="15" name="Connecteur droit 14"/>
          <p:cNvCxnSpPr/>
          <p:nvPr/>
        </p:nvCxnSpPr>
        <p:spPr>
          <a:xfrm rot="10800000">
            <a:off x="1643042" y="2571744"/>
            <a:ext cx="5786478" cy="1588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rot="10800000">
            <a:off x="1643042" y="2214554"/>
            <a:ext cx="5786478" cy="1588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5400000" flipH="1" flipV="1">
            <a:off x="5214943" y="2786057"/>
            <a:ext cx="428628" cy="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rot="5400000" flipH="1" flipV="1">
            <a:off x="4822034" y="2607462"/>
            <a:ext cx="785818" cy="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29520" y="2071678"/>
            <a:ext cx="867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i="1" dirty="0" smtClean="0"/>
              <a:t>s(t</a:t>
            </a:r>
            <a:r>
              <a:rPr lang="fr-FR" sz="1050" i="1" dirty="0" smtClean="0"/>
              <a:t>) + 5%.s(t)</a:t>
            </a:r>
            <a:endParaRPr lang="fr-FR" sz="1050" i="1" dirty="0"/>
          </a:p>
        </p:txBody>
      </p:sp>
      <p:sp>
        <p:nvSpPr>
          <p:cNvPr id="25" name="Rectangle 24"/>
          <p:cNvSpPr/>
          <p:nvPr/>
        </p:nvSpPr>
        <p:spPr>
          <a:xfrm>
            <a:off x="7429520" y="2428868"/>
            <a:ext cx="84189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i="1" dirty="0" smtClean="0"/>
              <a:t>s(t</a:t>
            </a:r>
            <a:r>
              <a:rPr lang="fr-FR" sz="1050" i="1" dirty="0" smtClean="0"/>
              <a:t>) - 5%.s(t)</a:t>
            </a:r>
            <a:endParaRPr lang="fr-FR" sz="1050" i="1" dirty="0"/>
          </a:p>
        </p:txBody>
      </p:sp>
      <p:cxnSp>
        <p:nvCxnSpPr>
          <p:cNvPr id="26" name="Connecteur droit avec flèche 25"/>
          <p:cNvCxnSpPr/>
          <p:nvPr/>
        </p:nvCxnSpPr>
        <p:spPr>
          <a:xfrm rot="16200000" flipV="1">
            <a:off x="3036083" y="2678901"/>
            <a:ext cx="857256" cy="64294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3786182" y="3429000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3. </a:t>
            </a:r>
            <a:r>
              <a:rPr lang="fr-FR" sz="1200" dirty="0" smtClean="0"/>
              <a:t>Dernière fois où s(t) rentre dans la bande</a:t>
            </a:r>
            <a:endParaRPr lang="fr-FR" sz="1200" b="1" i="1" dirty="0"/>
          </a:p>
        </p:txBody>
      </p:sp>
      <p:cxnSp>
        <p:nvCxnSpPr>
          <p:cNvPr id="30" name="Connecteur droit avec flèche 29"/>
          <p:cNvCxnSpPr/>
          <p:nvPr/>
        </p:nvCxnSpPr>
        <p:spPr>
          <a:xfrm rot="5400000">
            <a:off x="1785918" y="3929066"/>
            <a:ext cx="2714644" cy="158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3214678" y="4786322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4</a:t>
            </a:r>
            <a:r>
              <a:rPr lang="fr-FR" sz="1200" b="1" dirty="0" smtClean="0"/>
              <a:t>. </a:t>
            </a:r>
            <a:r>
              <a:rPr lang="fr-FR" sz="1200" dirty="0" smtClean="0"/>
              <a:t>Lecture du temps de réponse à 5%</a:t>
            </a:r>
            <a:endParaRPr lang="fr-FR" sz="1200" b="1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Dropbox\PartageXavier\PTSI\DM\DM_02\png\CourbesPython\figure_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85728"/>
            <a:ext cx="7451725" cy="5622925"/>
          </a:xfrm>
          <a:prstGeom prst="rect">
            <a:avLst/>
          </a:prstGeom>
          <a:noFill/>
        </p:spPr>
      </p:pic>
      <p:cxnSp>
        <p:nvCxnSpPr>
          <p:cNvPr id="20" name="Connecteur droit avec flèche 19"/>
          <p:cNvCxnSpPr>
            <a:stCxn id="21" idx="1"/>
          </p:cNvCxnSpPr>
          <p:nvPr/>
        </p:nvCxnSpPr>
        <p:spPr>
          <a:xfrm rot="10800000" flipV="1">
            <a:off x="2285984" y="995732"/>
            <a:ext cx="785818" cy="29012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3071802" y="857232"/>
            <a:ext cx="221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Premier dépassement</a:t>
            </a:r>
            <a:endParaRPr lang="fr-FR" sz="1200" i="1" dirty="0"/>
          </a:p>
        </p:txBody>
      </p:sp>
      <p:cxnSp>
        <p:nvCxnSpPr>
          <p:cNvPr id="24" name="Connecteur droit avec flèche 23"/>
          <p:cNvCxnSpPr/>
          <p:nvPr/>
        </p:nvCxnSpPr>
        <p:spPr>
          <a:xfrm rot="16200000" flipV="1">
            <a:off x="2893207" y="2821777"/>
            <a:ext cx="285752" cy="21431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3143240" y="3000372"/>
            <a:ext cx="221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Second dépassement</a:t>
            </a:r>
            <a:endParaRPr lang="fr-FR" sz="1200" i="1" dirty="0"/>
          </a:p>
        </p:txBody>
      </p:sp>
      <p:cxnSp>
        <p:nvCxnSpPr>
          <p:cNvPr id="36" name="Connecteur droit avec flèche 35"/>
          <p:cNvCxnSpPr/>
          <p:nvPr/>
        </p:nvCxnSpPr>
        <p:spPr>
          <a:xfrm rot="5400000">
            <a:off x="250001" y="3321843"/>
            <a:ext cx="4071966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2357422" y="5000636"/>
            <a:ext cx="221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Temps de premier dépassement</a:t>
            </a:r>
            <a:endParaRPr lang="fr-FR" sz="1200" i="1" dirty="0"/>
          </a:p>
        </p:txBody>
      </p:sp>
      <p:cxnSp>
        <p:nvCxnSpPr>
          <p:cNvPr id="41" name="Connecteur droit 40"/>
          <p:cNvCxnSpPr/>
          <p:nvPr/>
        </p:nvCxnSpPr>
        <p:spPr>
          <a:xfrm rot="10800000">
            <a:off x="1650993" y="2397064"/>
            <a:ext cx="5786478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rot="10800000">
            <a:off x="2285984" y="1285860"/>
            <a:ext cx="642942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rot="5400000">
            <a:off x="2251059" y="1821645"/>
            <a:ext cx="1070776" cy="794"/>
          </a:xfrm>
          <a:prstGeom prst="straightConnector1">
            <a:avLst/>
          </a:prstGeom>
          <a:ln w="1905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rot="5400000">
            <a:off x="1321968" y="3892950"/>
            <a:ext cx="2928958" cy="794"/>
          </a:xfrm>
          <a:prstGeom prst="straightConnector1">
            <a:avLst/>
          </a:prstGeom>
          <a:ln w="1905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2857488" y="1714488"/>
            <a:ext cx="221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b="1" i="1" dirty="0" smtClean="0"/>
              <a:t>Δ</a:t>
            </a:r>
            <a:r>
              <a:rPr lang="fr-FR" sz="1200" b="1" i="1" baseline="-25000" dirty="0" smtClean="0"/>
              <a:t>1</a:t>
            </a:r>
            <a:endParaRPr lang="fr-FR" sz="1200" b="1" i="1" baseline="-25000" dirty="0"/>
          </a:p>
        </p:txBody>
      </p:sp>
      <p:sp>
        <p:nvSpPr>
          <p:cNvPr id="52" name="ZoneTexte 51"/>
          <p:cNvSpPr txBox="1"/>
          <p:nvPr/>
        </p:nvSpPr>
        <p:spPr>
          <a:xfrm>
            <a:off x="2928926" y="3786190"/>
            <a:ext cx="221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b="1" i="1" dirty="0" smtClean="0"/>
              <a:t>Δ</a:t>
            </a:r>
            <a:endParaRPr lang="fr-FR" sz="1200" b="1" i="1" baseline="-25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118</Words>
  <Application>Microsoft Office PowerPoint</Application>
  <PresentationFormat>Affichage à l'écran (4:3)</PresentationFormat>
  <Paragraphs>58</Paragraphs>
  <Slides>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XP</cp:lastModifiedBy>
  <cp:revision>29</cp:revision>
  <dcterms:created xsi:type="dcterms:W3CDTF">2011-09-19T07:58:37Z</dcterms:created>
  <dcterms:modified xsi:type="dcterms:W3CDTF">2013-09-30T11:29:27Z</dcterms:modified>
</cp:coreProperties>
</file>