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2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7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0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20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99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11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B838-520D-4610-8278-6A43259A4B46}" type="datetimeFigureOut">
              <a:rPr lang="fr-FR" smtClean="0"/>
              <a:t>12/09/2013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FE33-9DFB-42E6-9F87-36922927A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8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4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à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>
            <a:endCxn id="118" idx="0"/>
          </p:cNvCxnSpPr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471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grpSp>
        <p:nvGrpSpPr>
          <p:cNvPr id="2" name="Groupe 132"/>
          <p:cNvGrpSpPr/>
          <p:nvPr/>
        </p:nvGrpSpPr>
        <p:grpSpPr>
          <a:xfrm>
            <a:off x="-1910578" y="3415083"/>
            <a:ext cx="13014056" cy="576000"/>
            <a:chOff x="-1910578" y="3415083"/>
            <a:chExt cx="13014056" cy="576000"/>
          </a:xfrm>
        </p:grpSpPr>
        <p:sp>
          <p:nvSpPr>
            <p:cNvPr id="8" name="Rectangle 7"/>
            <p:cNvSpPr/>
            <p:nvPr/>
          </p:nvSpPr>
          <p:spPr>
            <a:xfrm>
              <a:off x="98183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ALIMENTER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Fils électriques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Secteur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2554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TRANSMETTRE</a:t>
              </a:r>
              <a:endParaRPr lang="fr-FR" sz="1200" kern="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Réducteur, Poulie courroie, glissière</a:t>
              </a:r>
              <a:endParaRPr lang="fr-FR" sz="1100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Connecteur droit 21"/>
            <p:cNvCxnSpPr>
              <a:endCxn id="8" idx="1"/>
            </p:cNvCxnSpPr>
            <p:nvPr/>
          </p:nvCxnSpPr>
          <p:spPr>
            <a:xfrm>
              <a:off x="261595" y="3700296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Connecteur droit 22"/>
            <p:cNvCxnSpPr>
              <a:endCxn id="108" idx="1"/>
            </p:cNvCxnSpPr>
            <p:nvPr/>
          </p:nvCxnSpPr>
          <p:spPr>
            <a:xfrm flipV="1">
              <a:off x="4556766" y="3703083"/>
              <a:ext cx="765922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24" name="Connecteur droit 23"/>
            <p:cNvCxnSpPr>
              <a:endCxn id="11" idx="1"/>
            </p:cNvCxnSpPr>
            <p:nvPr/>
          </p:nvCxnSpPr>
          <p:spPr>
            <a:xfrm>
              <a:off x="6762688" y="3700296"/>
              <a:ext cx="699866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94" name="Rectangle 93"/>
            <p:cNvSpPr/>
            <p:nvPr/>
          </p:nvSpPr>
          <p:spPr>
            <a:xfrm>
              <a:off x="-1178405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STOCKER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16766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MODULER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Variateur électronique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necteur droit 102"/>
            <p:cNvCxnSpPr>
              <a:endCxn id="102" idx="1"/>
            </p:cNvCxnSpPr>
            <p:nvPr/>
          </p:nvCxnSpPr>
          <p:spPr>
            <a:xfrm flipV="1">
              <a:off x="2421835" y="3703083"/>
              <a:ext cx="694931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08" name="Rectangle 107"/>
            <p:cNvSpPr/>
            <p:nvPr/>
          </p:nvSpPr>
          <p:spPr>
            <a:xfrm>
              <a:off x="532268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CONVERTIR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prstClr val="black"/>
                  </a:solidFill>
                  <a:latin typeface="Calibri"/>
                </a:rPr>
                <a:t>Moteur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663478" y="3415083"/>
              <a:ext cx="1440000" cy="576000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AGIR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Déplacer l’ensemble</a:t>
              </a:r>
              <a:r>
                <a:rPr kumimoji="0" lang="fr-FR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 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9" name="Connecteur droit 118"/>
            <p:cNvCxnSpPr>
              <a:endCxn id="118" idx="1"/>
            </p:cNvCxnSpPr>
            <p:nvPr/>
          </p:nvCxnSpPr>
          <p:spPr>
            <a:xfrm>
              <a:off x="8902554" y="3700296"/>
              <a:ext cx="760924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179" name="Connecteur droit 178"/>
            <p:cNvCxnSpPr/>
            <p:nvPr/>
          </p:nvCxnSpPr>
          <p:spPr>
            <a:xfrm>
              <a:off x="-1910578" y="3697509"/>
              <a:ext cx="720240" cy="2787"/>
            </a:xfrm>
            <a:prstGeom prst="line">
              <a:avLst/>
            </a:prstGeom>
            <a:noFill/>
            <a:ln w="2857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9" name="Groupe 124"/>
          <p:cNvGrpSpPr/>
          <p:nvPr/>
        </p:nvGrpSpPr>
        <p:grpSpPr>
          <a:xfrm>
            <a:off x="463753" y="116632"/>
            <a:ext cx="8947498" cy="2315601"/>
            <a:chOff x="-105086" y="-182746"/>
            <a:chExt cx="8947498" cy="2315601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-105086" y="-182746"/>
              <a:ext cx="8564537" cy="231560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Chaîne d’information</a:t>
              </a:r>
            </a:p>
          </p:txBody>
        </p:sp>
        <p:grpSp>
          <p:nvGrpSpPr>
            <p:cNvPr id="10" name="Groupe 123"/>
            <p:cNvGrpSpPr/>
            <p:nvPr/>
          </p:nvGrpSpPr>
          <p:grpSpPr>
            <a:xfrm>
              <a:off x="135397" y="552192"/>
              <a:ext cx="8707015" cy="1390312"/>
              <a:chOff x="251520" y="552192"/>
              <a:chExt cx="8707015" cy="13903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152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ACQUERIR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Codeurs incrémentaux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546691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TRAITER </a:t>
                </a: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MEMORISER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lang="fr-FR" sz="800" kern="0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52613" y="1366504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COMMUNIQUER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Carte de commande</a:t>
                </a:r>
                <a:endParaRPr kumimoji="0" lang="fr-F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" name="Connecteur droit avec flèche 13"/>
              <p:cNvCxnSpPr>
                <a:stCxn id="5" idx="3"/>
                <a:endCxn id="51" idx="1"/>
              </p:cNvCxnSpPr>
              <p:nvPr/>
            </p:nvCxnSpPr>
            <p:spPr>
              <a:xfrm>
                <a:off x="1691520" y="840192"/>
                <a:ext cx="72024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5" name="Connecteur droit avec flèche 14"/>
              <p:cNvCxnSpPr/>
              <p:nvPr/>
            </p:nvCxnSpPr>
            <p:spPr>
              <a:xfrm>
                <a:off x="5986691" y="69269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51" name="Rectangle 50"/>
              <p:cNvSpPr/>
              <p:nvPr/>
            </p:nvSpPr>
            <p:spPr>
              <a:xfrm>
                <a:off x="2411760" y="552192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CODER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50" kern="0" dirty="0" smtClean="0">
                    <a:solidFill>
                      <a:prstClr val="black"/>
                    </a:solidFill>
                    <a:latin typeface="Calibri"/>
                  </a:rPr>
                  <a:t>CAN</a:t>
                </a:r>
                <a:endParaRPr kumimoji="0" lang="fr-F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54" name="Connecteur droit avec flèche 53"/>
              <p:cNvCxnSpPr>
                <a:stCxn id="51" idx="3"/>
                <a:endCxn id="6" idx="1"/>
              </p:cNvCxnSpPr>
              <p:nvPr/>
            </p:nvCxnSpPr>
            <p:spPr>
              <a:xfrm>
                <a:off x="3851760" y="840192"/>
                <a:ext cx="6949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63" name="Rectangle 62"/>
              <p:cNvSpPr/>
              <p:nvPr/>
            </p:nvSpPr>
            <p:spPr>
              <a:xfrm>
                <a:off x="6752613" y="559526"/>
                <a:ext cx="1440000" cy="57600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1000" kern="0" dirty="0" smtClean="0">
                    <a:solidFill>
                      <a:prstClr val="black"/>
                    </a:solidFill>
                    <a:latin typeface="Calibri"/>
                  </a:rPr>
                  <a:t>RESTITUER</a:t>
                </a:r>
              </a:p>
            </p:txBody>
          </p:sp>
          <p:cxnSp>
            <p:nvCxnSpPr>
              <p:cNvPr id="77" name="Connecteur droit avec flèche 76"/>
              <p:cNvCxnSpPr>
                <a:endCxn id="7" idx="1"/>
              </p:cNvCxnSpPr>
              <p:nvPr/>
            </p:nvCxnSpPr>
            <p:spPr>
              <a:xfrm>
                <a:off x="6369652" y="1654504"/>
                <a:ext cx="3829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4" name="Connecteur droit avec flèche 83"/>
              <p:cNvCxnSpPr/>
              <p:nvPr/>
            </p:nvCxnSpPr>
            <p:spPr>
              <a:xfrm flipH="1" flipV="1">
                <a:off x="6369652" y="980728"/>
                <a:ext cx="1" cy="67377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Connecteur droit avec flèche 86"/>
              <p:cNvCxnSpPr/>
              <p:nvPr/>
            </p:nvCxnSpPr>
            <p:spPr>
              <a:xfrm flipH="1">
                <a:off x="5986692" y="980728"/>
                <a:ext cx="38296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4" name="Connecteur droit avec flèche 133"/>
              <p:cNvCxnSpPr/>
              <p:nvPr/>
            </p:nvCxnSpPr>
            <p:spPr>
              <a:xfrm>
                <a:off x="8192613" y="847526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37" name="Connecteur droit avec flèche 136"/>
              <p:cNvCxnSpPr>
                <a:stCxn id="7" idx="3"/>
              </p:cNvCxnSpPr>
              <p:nvPr/>
            </p:nvCxnSpPr>
            <p:spPr>
              <a:xfrm>
                <a:off x="8192613" y="1654504"/>
                <a:ext cx="76592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headEnd type="arrow"/>
                <a:tailEnd type="arrow"/>
              </a:ln>
              <a:effectLst/>
            </p:spPr>
          </p:cxnSp>
        </p:grpSp>
      </p:grp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723049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>
            <a:endCxn id="102" idx="0"/>
          </p:cNvCxnSpPr>
          <p:nvPr/>
        </p:nvCxnSpPr>
        <p:spPr>
          <a:xfrm>
            <a:off x="3836766" y="2778141"/>
            <a:ext cx="0" cy="63694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7" name="Rectangle 176"/>
          <p:cNvSpPr/>
          <p:nvPr/>
        </p:nvSpPr>
        <p:spPr>
          <a:xfrm>
            <a:off x="5502578" y="2453365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453492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H="1">
            <a:off x="10383478" y="3991083"/>
            <a:ext cx="1" cy="110513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65" name="Connecteur droit 64"/>
          <p:cNvCxnSpPr/>
          <p:nvPr/>
        </p:nvCxnSpPr>
        <p:spPr>
          <a:xfrm flipH="1">
            <a:off x="10383478" y="2778140"/>
            <a:ext cx="1" cy="636943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2291829" y="3991083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85065" y="4030939"/>
            <a:ext cx="954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</a:t>
            </a:r>
            <a:r>
              <a:rPr lang="fr-FR" sz="1200" b="1" i="1" dirty="0" err="1" smtClean="0">
                <a:solidFill>
                  <a:schemeClr val="accent2"/>
                </a:solidFill>
              </a:rPr>
              <a:t>élec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91301" y="40309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760469" y="4044839"/>
            <a:ext cx="1045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Energie méca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438846" y="2778142"/>
            <a:ext cx="1504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non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0543546" y="4946684"/>
            <a:ext cx="1223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Support déplacé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Xavier Pessoles\Dropbox\PartageXavier\PTSI\DS\DS_01\SysReeeduc\ExigencesVi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07756" y="451372"/>
            <a:ext cx="10410826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04119" y="1292227"/>
            <a:ext cx="97345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36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115</Words>
  <Application>Microsoft Office PowerPoint</Application>
  <PresentationFormat>Affichage à l'écran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2013-09-12T17:57:18Z</dcterms:created>
  <dcterms:modified xsi:type="dcterms:W3CDTF">2013-09-12T21:14:32Z</dcterms:modified>
</cp:coreProperties>
</file>