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9" r:id="rId6"/>
    <p:sldId id="258" r:id="rId7"/>
    <p:sldId id="260" r:id="rId8"/>
    <p:sldId id="261" r:id="rId9"/>
    <p:sldId id="262" r:id="rId10"/>
    <p:sldId id="264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936" y="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15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15.png"/><Relationship Id="rId12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3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endCxn id="2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46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ZoneTexte 52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ZoneTexte 53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ZoneTexte 54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" name="ZoneTexte 58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1" name="ZoneTexte 60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2" name="ZoneTexte 61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5" name="ZoneTexte 64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263022" y="3762314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7983102" y="3133281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16200000">
            <a:off x="6542942" y="3133279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Jonction de sommaire 68"/>
          <p:cNvSpPr/>
          <p:nvPr/>
        </p:nvSpPr>
        <p:spPr>
          <a:xfrm>
            <a:off x="5580112" y="3421311"/>
            <a:ext cx="288032" cy="288033"/>
          </a:xfrm>
          <a:prstGeom prst="flowChartSummingJunct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5081892" y="3565328"/>
            <a:ext cx="4982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8" idx="0"/>
          </p:cNvCxnSpPr>
          <p:nvPr/>
        </p:nvCxnSpPr>
        <p:spPr>
          <a:xfrm>
            <a:off x="5868144" y="3565326"/>
            <a:ext cx="432048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67" idx="0"/>
          </p:cNvCxnSpPr>
          <p:nvPr/>
        </p:nvCxnSpPr>
        <p:spPr>
          <a:xfrm>
            <a:off x="7164288" y="3565323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604448" y="3565314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endCxn id="69" idx="4"/>
          </p:cNvCxnSpPr>
          <p:nvPr/>
        </p:nvCxnSpPr>
        <p:spPr>
          <a:xfrm flipH="1" flipV="1">
            <a:off x="5724128" y="3709344"/>
            <a:ext cx="8" cy="485019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7884368" y="4194361"/>
            <a:ext cx="1008106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8892474" y="3565314"/>
            <a:ext cx="6" cy="6290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724136" y="4194357"/>
            <a:ext cx="1296135" cy="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8" name="ZoneTexte 87"/>
              <p:cNvSpPr txBox="1"/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9" name="ZoneTexte 88"/>
              <p:cNvSpPr txBox="1"/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0" name="ZoneTexte 89"/>
              <p:cNvSpPr txBox="1"/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𝐹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1" name="ZoneTexte 90"/>
              <p:cNvSpPr txBox="1"/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𝐾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2" name="ZoneTexte 91"/>
              <p:cNvSpPr txBox="1"/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637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786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022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2688461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460432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/>
              <p:cNvSpPr/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8135159" y="2704603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/>
              <p:cNvSpPr txBox="1"/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>
            <a:off x="65509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362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190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0364" y="1357298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A(p)</a:t>
            </a:r>
            <a:endParaRPr lang="fr-FR" sz="1200" i="1" dirty="0"/>
          </a:p>
        </p:txBody>
      </p:sp>
      <p:sp>
        <p:nvSpPr>
          <p:cNvPr id="5" name="Rectangle 4"/>
          <p:cNvSpPr/>
          <p:nvPr/>
        </p:nvSpPr>
        <p:spPr>
          <a:xfrm>
            <a:off x="3500430" y="1928802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B</a:t>
            </a:r>
            <a:r>
              <a:rPr lang="fr-FR" sz="1200" i="1" dirty="0" smtClean="0"/>
              <a:t>(p)</a:t>
            </a:r>
            <a:endParaRPr lang="fr-FR" sz="1200" i="1" dirty="0"/>
          </a:p>
        </p:txBody>
      </p:sp>
      <p:cxnSp>
        <p:nvCxnSpPr>
          <p:cNvPr id="8" name="Connecteur droit avec flèche 7"/>
          <p:cNvCxnSpPr>
            <a:stCxn id="4" idx="3"/>
          </p:cNvCxnSpPr>
          <p:nvPr/>
        </p:nvCxnSpPr>
        <p:spPr>
          <a:xfrm>
            <a:off x="3648926" y="1501579"/>
            <a:ext cx="1208826" cy="183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4" idx="1"/>
          </p:cNvCxnSpPr>
          <p:nvPr/>
        </p:nvCxnSpPr>
        <p:spPr>
          <a:xfrm>
            <a:off x="2143108" y="1500174"/>
            <a:ext cx="857256" cy="1405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rganigramme : Jonction de sommaire 10"/>
          <p:cNvSpPr/>
          <p:nvPr/>
        </p:nvSpPr>
        <p:spPr>
          <a:xfrm>
            <a:off x="185735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500166" y="1500174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00298" y="1928802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C(p)</a:t>
            </a:r>
            <a:endParaRPr lang="fr-FR" sz="1200" i="1" dirty="0"/>
          </a:p>
        </p:txBody>
      </p:sp>
      <p:cxnSp>
        <p:nvCxnSpPr>
          <p:cNvPr id="14" name="Connecteur droit avec flèche 13"/>
          <p:cNvCxnSpPr>
            <a:endCxn id="11" idx="4"/>
          </p:cNvCxnSpPr>
          <p:nvPr/>
        </p:nvCxnSpPr>
        <p:spPr>
          <a:xfrm rot="5400000" flipH="1" flipV="1">
            <a:off x="1785918" y="1857364"/>
            <a:ext cx="428628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3" idx="1"/>
          </p:cNvCxnSpPr>
          <p:nvPr/>
        </p:nvCxnSpPr>
        <p:spPr>
          <a:xfrm rot="10800000">
            <a:off x="2000232" y="2071679"/>
            <a:ext cx="500066" cy="140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1"/>
            <a:endCxn id="13" idx="3"/>
          </p:cNvCxnSpPr>
          <p:nvPr/>
        </p:nvCxnSpPr>
        <p:spPr>
          <a:xfrm rot="10800000">
            <a:off x="3148860" y="2073083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>
            <a:off x="4143372" y="1785926"/>
            <a:ext cx="571504" cy="1588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28728" y="1214422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0" name="Rectangle 29"/>
          <p:cNvSpPr/>
          <p:nvPr/>
        </p:nvSpPr>
        <p:spPr>
          <a:xfrm>
            <a:off x="4500562" y="1214422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31" name="Rectangle 30"/>
          <p:cNvSpPr/>
          <p:nvPr/>
        </p:nvSpPr>
        <p:spPr>
          <a:xfrm>
            <a:off x="1785918" y="135729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+</a:t>
            </a:r>
            <a:endParaRPr lang="fr-FR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1885934" y="1433492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-</a:t>
            </a:r>
            <a:endParaRPr lang="fr-FR" sz="1200" i="1" dirty="0"/>
          </a:p>
        </p:txBody>
      </p:sp>
      <p:cxnSp>
        <p:nvCxnSpPr>
          <p:cNvPr id="39" name="Connecteur droit avec flèche 38"/>
          <p:cNvCxnSpPr/>
          <p:nvPr/>
        </p:nvCxnSpPr>
        <p:spPr>
          <a:xfrm rot="10800000">
            <a:off x="4143372" y="2071678"/>
            <a:ext cx="285752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298" y="1357298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A(p)</a:t>
            </a:r>
            <a:endParaRPr lang="fr-FR" sz="1200" i="1" dirty="0"/>
          </a:p>
        </p:txBody>
      </p:sp>
      <p:sp>
        <p:nvSpPr>
          <p:cNvPr id="5" name="Rectangle 4"/>
          <p:cNvSpPr/>
          <p:nvPr/>
        </p:nvSpPr>
        <p:spPr>
          <a:xfrm>
            <a:off x="3500430" y="1357298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B</a:t>
            </a:r>
            <a:r>
              <a:rPr lang="fr-FR" sz="1200" i="1" dirty="0" smtClean="0"/>
              <a:t>(p)</a:t>
            </a:r>
            <a:endParaRPr lang="fr-FR" sz="1200" i="1" dirty="0"/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>
            <a:off x="3148860" y="1501579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143372" y="1500174"/>
            <a:ext cx="71438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143108" y="1500174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rganigramme : Jonction de sommaire 10"/>
          <p:cNvSpPr/>
          <p:nvPr/>
        </p:nvSpPr>
        <p:spPr>
          <a:xfrm>
            <a:off x="185735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500166" y="1500174"/>
            <a:ext cx="351570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0364" y="1928802"/>
            <a:ext cx="648562" cy="288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C(p)</a:t>
            </a:r>
            <a:endParaRPr lang="fr-FR" sz="1200" i="1" dirty="0"/>
          </a:p>
        </p:txBody>
      </p:sp>
      <p:cxnSp>
        <p:nvCxnSpPr>
          <p:cNvPr id="14" name="Connecteur droit avec flèche 13"/>
          <p:cNvCxnSpPr>
            <a:endCxn id="11" idx="4"/>
          </p:cNvCxnSpPr>
          <p:nvPr/>
        </p:nvCxnSpPr>
        <p:spPr>
          <a:xfrm rot="5400000" flipH="1" flipV="1">
            <a:off x="1785918" y="1857364"/>
            <a:ext cx="428628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3" idx="1"/>
          </p:cNvCxnSpPr>
          <p:nvPr/>
        </p:nvCxnSpPr>
        <p:spPr>
          <a:xfrm rot="10800000">
            <a:off x="2000232" y="2071679"/>
            <a:ext cx="1000132" cy="140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3" idx="3"/>
          </p:cNvCxnSpPr>
          <p:nvPr/>
        </p:nvCxnSpPr>
        <p:spPr>
          <a:xfrm rot="10800000" flipV="1">
            <a:off x="3648926" y="2071677"/>
            <a:ext cx="780198" cy="1405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>
            <a:off x="4143372" y="1785926"/>
            <a:ext cx="571504" cy="1588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28728" y="1214422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0" name="Rectangle 29"/>
          <p:cNvSpPr/>
          <p:nvPr/>
        </p:nvSpPr>
        <p:spPr>
          <a:xfrm>
            <a:off x="4500562" y="1214422"/>
            <a:ext cx="425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31" name="Rectangle 30"/>
          <p:cNvSpPr/>
          <p:nvPr/>
        </p:nvSpPr>
        <p:spPr>
          <a:xfrm>
            <a:off x="1785918" y="135729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+</a:t>
            </a:r>
            <a:endParaRPr lang="fr-FR" sz="1200" i="1" dirty="0"/>
          </a:p>
        </p:txBody>
      </p:sp>
      <p:sp>
        <p:nvSpPr>
          <p:cNvPr id="32" name="Rectangle 31"/>
          <p:cNvSpPr/>
          <p:nvPr/>
        </p:nvSpPr>
        <p:spPr>
          <a:xfrm>
            <a:off x="1885934" y="1433492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-</a:t>
            </a:r>
            <a:endParaRPr lang="fr-FR" sz="12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8439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8779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2555776" y="4149080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099357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3087544" y="4284448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971600" y="4866059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875134" y="3998695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3241584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429401" y="4149305"/>
            <a:ext cx="1546586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/>
              <p:cNvSpPr txBox="1"/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01" y="3880741"/>
                <a:ext cx="59304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3859230"/>
                <a:ext cx="2099357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113297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58" idx="3"/>
          </p:cNvCxnSpPr>
          <p:nvPr/>
        </p:nvCxnSpPr>
        <p:spPr>
          <a:xfrm flipH="1">
            <a:off x="6797553" y="4866058"/>
            <a:ext cx="315744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6900887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ZoneTexte 55"/>
              <p:cNvSpPr txBox="1"/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endCxn id="59" idx="1"/>
          </p:cNvCxnSpPr>
          <p:nvPr/>
        </p:nvCxnSpPr>
        <p:spPr>
          <a:xfrm>
            <a:off x="7267337" y="4157513"/>
            <a:ext cx="19500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Rectangle 57"/>
              <p:cNvSpPr/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57" y="4650034"/>
                <a:ext cx="864096" cy="43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9" name="Rectangle 58"/>
              <p:cNvSpPr/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7" y="3941489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>
            <a:endCxn id="58" idx="1"/>
          </p:cNvCxnSpPr>
          <p:nvPr/>
        </p:nvCxnSpPr>
        <p:spPr>
          <a:xfrm flipV="1">
            <a:off x="5407717" y="4866058"/>
            <a:ext cx="525740" cy="155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59" idx="3"/>
          </p:cNvCxnSpPr>
          <p:nvPr/>
        </p:nvCxnSpPr>
        <p:spPr>
          <a:xfrm>
            <a:off x="8326433" y="4157513"/>
            <a:ext cx="566047" cy="227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611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20" y="3921169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971600" y="4149080"/>
            <a:ext cx="720080" cy="225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3"/>
          </p:cNvCxnSpPr>
          <p:nvPr/>
        </p:nvCxnSpPr>
        <p:spPr>
          <a:xfrm>
            <a:off x="3367316" y="4137193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60195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ZoneTexte 9"/>
              <p:cNvSpPr txBox="1"/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60" y="3814090"/>
                <a:ext cx="2227085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 flipV="1">
            <a:off x="1834176" y="4299804"/>
            <a:ext cx="0" cy="566254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1600" y="4866060"/>
            <a:ext cx="862576" cy="1549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1621766" y="399753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90610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1977052" y="4157514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Rectangle 44"/>
              <p:cNvSpPr/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330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>
            <a:endCxn id="45" idx="1"/>
          </p:cNvCxnSpPr>
          <p:nvPr/>
        </p:nvCxnSpPr>
        <p:spPr>
          <a:xfrm>
            <a:off x="5580112" y="41490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5" idx="3"/>
          </p:cNvCxnSpPr>
          <p:nvPr/>
        </p:nvCxnSpPr>
        <p:spPr>
          <a:xfrm>
            <a:off x="7164288" y="4149079"/>
            <a:ext cx="39445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/>
              <p:cNvSpPr txBox="1"/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60194"/>
                <a:ext cx="59304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 flipV="1">
            <a:off x="7696056" y="4284447"/>
            <a:ext cx="0" cy="58161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5580112" y="4866058"/>
            <a:ext cx="2115944" cy="1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7483646" y="3998694"/>
            <a:ext cx="597222" cy="369393"/>
            <a:chOff x="1492910" y="2868083"/>
            <a:chExt cx="597222" cy="369393"/>
          </a:xfrm>
        </p:grpSpPr>
        <p:sp>
          <p:nvSpPr>
            <p:cNvPr id="53" name="Organigramme : Jonction de sommaire 52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ZoneTexte 55"/>
              <p:cNvSpPr txBox="1"/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590609"/>
                <a:ext cx="59663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7850096" y="4157513"/>
            <a:ext cx="538328" cy="22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Rectangle 57"/>
              <p:cNvSpPr/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18" y="4650034"/>
                <a:ext cx="86409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ZoneTexte 32"/>
              <p:cNvSpPr txBox="1"/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latin typeface="Cambria Math"/>
                            </a:rPr>
                            <m:t>(</m:t>
                          </m:r>
                          <m:r>
                            <a:rPr lang="fr-FR" sz="1200" i="1">
                              <a:latin typeface="Cambria Math"/>
                            </a:rPr>
                            <m:t>𝑝</m:t>
                          </m:r>
                          <m:r>
                            <a:rPr lang="fr-FR" sz="12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93" y="3880741"/>
                <a:ext cx="222708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859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043777" y="3133468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2" name="Rectangle 61"/>
          <p:cNvSpPr/>
          <p:nvPr/>
        </p:nvSpPr>
        <p:spPr>
          <a:xfrm>
            <a:off x="4043778" y="2276872"/>
            <a:ext cx="2544445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3637036" y="3429000"/>
            <a:ext cx="127083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4043778" y="2236614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directe</a:t>
            </a:r>
            <a:endParaRPr lang="fr-FR" sz="11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4043778" y="3606300"/>
            <a:ext cx="2544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Chaîne de retour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xmlns="" val="101848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3880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7" idx="1"/>
          </p:cNvCxnSpPr>
          <p:nvPr/>
        </p:nvCxnSpPr>
        <p:spPr>
          <a:xfrm flipH="1">
            <a:off x="4355976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10944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6866391" y="270892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0" name="ZoneTexte 59"/>
              <p:cNvSpPr txBox="1"/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1" y="2407352"/>
                <a:ext cx="52136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1" name="ZoneTexte 60"/>
              <p:cNvSpPr txBox="1"/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92" y="2415978"/>
                <a:ext cx="511999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 flipH="1">
            <a:off x="3628792" y="3429000"/>
            <a:ext cx="551899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091865" y="3242754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265706" y="3255392"/>
            <a:ext cx="177652" cy="36004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42193" y="3593527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i="1" dirty="0" smtClean="0"/>
              <a:t>Coupure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xmlns="" val="2580823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</Words>
  <Application>Microsoft Office PowerPoint</Application>
  <PresentationFormat>Affichage à l'écran 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12</cp:revision>
  <dcterms:created xsi:type="dcterms:W3CDTF">2011-09-27T07:20:14Z</dcterms:created>
  <dcterms:modified xsi:type="dcterms:W3CDTF">2013-10-03T14:33:46Z</dcterms:modified>
</cp:coreProperties>
</file>