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754D3-38DD-496E-A0F3-7A424019A3C5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6ABB-091B-499E-8365-4E64EFF67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4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14425"/>
            <a:ext cx="82486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2796764" y="1716246"/>
                <a:ext cx="31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64" y="1716246"/>
                <a:ext cx="31098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411760" y="1865406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65406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e 107"/>
          <p:cNvGrpSpPr/>
          <p:nvPr/>
        </p:nvGrpSpPr>
        <p:grpSpPr>
          <a:xfrm>
            <a:off x="1678214" y="1240846"/>
            <a:ext cx="747398" cy="738270"/>
            <a:chOff x="6001328" y="1236880"/>
            <a:chExt cx="747398" cy="738270"/>
          </a:xfrm>
        </p:grpSpPr>
        <p:cxnSp>
          <p:nvCxnSpPr>
            <p:cNvPr id="109" name="Connecteur droit avec flèche 108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 rot="20700000">
            <a:off x="1572141" y="1155000"/>
            <a:ext cx="747398" cy="738270"/>
            <a:chOff x="6001328" y="1236880"/>
            <a:chExt cx="747398" cy="738270"/>
          </a:xfrm>
        </p:grpSpPr>
        <p:cxnSp>
          <p:nvCxnSpPr>
            <p:cNvPr id="112" name="Connecteur droit avec flèche 111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2411759" y="1645469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645469"/>
                <a:ext cx="36875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489335" y="99410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35" y="994107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/>
              <p:cNvSpPr txBox="1"/>
              <p:nvPr/>
            </p:nvSpPr>
            <p:spPr>
              <a:xfrm>
                <a:off x="1137746" y="97808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6" name="ZoneTexte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46" y="978087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Arc 117"/>
          <p:cNvSpPr/>
          <p:nvPr/>
        </p:nvSpPr>
        <p:spPr>
          <a:xfrm>
            <a:off x="584986" y="855998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983358" y="2143012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58" y="2143012"/>
                <a:ext cx="142840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4962110" y="1745547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110" y="1745547"/>
                <a:ext cx="33919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4577106" y="1894707"/>
                <a:ext cx="427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06" y="1894707"/>
                <a:ext cx="4277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e 121"/>
          <p:cNvGrpSpPr/>
          <p:nvPr/>
        </p:nvGrpSpPr>
        <p:grpSpPr>
          <a:xfrm>
            <a:off x="3843560" y="1270147"/>
            <a:ext cx="747398" cy="738270"/>
            <a:chOff x="6001328" y="1236880"/>
            <a:chExt cx="747398" cy="738270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e 124"/>
          <p:cNvGrpSpPr/>
          <p:nvPr/>
        </p:nvGrpSpPr>
        <p:grpSpPr>
          <a:xfrm rot="20700000">
            <a:off x="3737487" y="1184301"/>
            <a:ext cx="747398" cy="738270"/>
            <a:chOff x="6001328" y="1236880"/>
            <a:chExt cx="747398" cy="738270"/>
          </a:xfrm>
        </p:grpSpPr>
        <p:cxnSp>
          <p:nvCxnSpPr>
            <p:cNvPr id="126" name="Connecteur droit avec flèche 125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/>
              <p:cNvSpPr txBox="1"/>
              <p:nvPr/>
            </p:nvSpPr>
            <p:spPr>
              <a:xfrm>
                <a:off x="4577105" y="167477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8" name="ZoneText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05" y="1674770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3654681" y="102340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81" y="1023408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3303092" y="100738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92" y="1007388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Arc 130"/>
          <p:cNvSpPr/>
          <p:nvPr/>
        </p:nvSpPr>
        <p:spPr>
          <a:xfrm>
            <a:off x="2750332" y="885299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7125660" y="1716246"/>
                <a:ext cx="337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660" y="1716246"/>
                <a:ext cx="33759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6740656" y="1865406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56" y="1865406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e 134"/>
          <p:cNvGrpSpPr/>
          <p:nvPr/>
        </p:nvGrpSpPr>
        <p:grpSpPr>
          <a:xfrm>
            <a:off x="6007110" y="1240846"/>
            <a:ext cx="747398" cy="738270"/>
            <a:chOff x="6001328" y="1236880"/>
            <a:chExt cx="747398" cy="738270"/>
          </a:xfrm>
        </p:grpSpPr>
        <p:cxnSp>
          <p:nvCxnSpPr>
            <p:cNvPr id="136" name="Connecteur droit avec flèche 135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e 137"/>
          <p:cNvGrpSpPr/>
          <p:nvPr/>
        </p:nvGrpSpPr>
        <p:grpSpPr>
          <a:xfrm rot="20700000">
            <a:off x="5901037" y="1155000"/>
            <a:ext cx="747398" cy="738270"/>
            <a:chOff x="6001328" y="1236880"/>
            <a:chExt cx="747398" cy="738270"/>
          </a:xfrm>
        </p:grpSpPr>
        <p:cxnSp>
          <p:nvCxnSpPr>
            <p:cNvPr id="139" name="Connecteur droit avec flèche 138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avec flèche 139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6740655" y="1645469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55" y="1645469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5913551" y="99410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51" y="99410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631820" y="98767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20" y="987679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Arc 143"/>
          <p:cNvSpPr/>
          <p:nvPr/>
        </p:nvSpPr>
        <p:spPr>
          <a:xfrm>
            <a:off x="4913882" y="855998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5334367" y="2133433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367" y="2133433"/>
                <a:ext cx="142840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/>
              <p:cNvSpPr txBox="1"/>
              <p:nvPr/>
            </p:nvSpPr>
            <p:spPr>
              <a:xfrm>
                <a:off x="3107747" y="2143012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747" y="2143012"/>
                <a:ext cx="1428401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635783" y="1924024"/>
            <a:ext cx="110184" cy="110184"/>
            <a:chOff x="1290692" y="3067776"/>
            <a:chExt cx="110184" cy="110184"/>
          </a:xfrm>
        </p:grpSpPr>
        <p:sp>
          <p:nvSpPr>
            <p:cNvPr id="2" name="Ellipse 1"/>
            <p:cNvSpPr/>
            <p:nvPr/>
          </p:nvSpPr>
          <p:spPr>
            <a:xfrm>
              <a:off x="1322925" y="310000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290692" y="3067776"/>
              <a:ext cx="110184" cy="110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3801129" y="1953323"/>
            <a:ext cx="110184" cy="110184"/>
            <a:chOff x="1290692" y="3067776"/>
            <a:chExt cx="110184" cy="110184"/>
          </a:xfrm>
        </p:grpSpPr>
        <p:sp>
          <p:nvSpPr>
            <p:cNvPr id="45" name="Ellipse 44"/>
            <p:cNvSpPr/>
            <p:nvPr/>
          </p:nvSpPr>
          <p:spPr>
            <a:xfrm>
              <a:off x="1322925" y="310000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1290692" y="3067776"/>
              <a:ext cx="110184" cy="110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5962850" y="1930464"/>
            <a:ext cx="110184" cy="110184"/>
            <a:chOff x="1290692" y="3067776"/>
            <a:chExt cx="110184" cy="110184"/>
          </a:xfrm>
        </p:grpSpPr>
        <p:sp>
          <p:nvSpPr>
            <p:cNvPr id="48" name="Ellipse 47"/>
            <p:cNvSpPr/>
            <p:nvPr/>
          </p:nvSpPr>
          <p:spPr>
            <a:xfrm>
              <a:off x="1322925" y="310000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290692" y="3067776"/>
              <a:ext cx="110184" cy="110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393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necteur droit 33"/>
          <p:cNvCxnSpPr/>
          <p:nvPr/>
        </p:nvCxnSpPr>
        <p:spPr>
          <a:xfrm flipH="1" flipV="1">
            <a:off x="6804232" y="2204849"/>
            <a:ext cx="1224136" cy="24482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683552" y="2204849"/>
            <a:ext cx="1224136" cy="24482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763688" y="206084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6660232" y="206084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4"/>
          </p:cNvCxnSpPr>
          <p:nvPr/>
        </p:nvCxnSpPr>
        <p:spPr>
          <a:xfrm flipV="1">
            <a:off x="1907688" y="2348848"/>
            <a:ext cx="0" cy="1656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7603830" y="32400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fr-FR" sz="1200" b="1" i="1" dirty="0" smtClean="0">
                <a:solidFill>
                  <a:srgbClr val="0070C0"/>
                </a:solidFill>
              </a:rPr>
              <a:t>L</a:t>
            </a:r>
            <a:r>
              <a:rPr lang="fr-FR" sz="1200" b="1" i="1" baseline="-25000" dirty="0" smtClean="0">
                <a:solidFill>
                  <a:srgbClr val="0070C0"/>
                </a:solidFill>
              </a:rPr>
              <a:t>1</a:t>
            </a:r>
            <a:endParaRPr lang="fr-FR" sz="1200" b="1" i="1" baseline="-25000" dirty="0">
              <a:solidFill>
                <a:srgbClr val="0070C0"/>
              </a:solidFill>
            </a:endParaRPr>
          </a:p>
        </p:txBody>
      </p:sp>
      <p:cxnSp>
        <p:nvCxnSpPr>
          <p:cNvPr id="10" name="Connecteur droit 9"/>
          <p:cNvCxnSpPr>
            <a:stCxn id="5" idx="4"/>
          </p:cNvCxnSpPr>
          <p:nvPr/>
        </p:nvCxnSpPr>
        <p:spPr>
          <a:xfrm>
            <a:off x="6804232" y="2348848"/>
            <a:ext cx="0" cy="1656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051688" y="28889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fr-FR" sz="1200" b="1" i="1" dirty="0">
                <a:solidFill>
                  <a:srgbClr val="FF0000"/>
                </a:solidFill>
              </a:rPr>
              <a:t>2</a:t>
            </a:r>
            <a:endParaRPr lang="fr-FR" sz="1200" b="1" i="1" dirty="0">
              <a:solidFill>
                <a:srgbClr val="FF0000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1907688" y="4005064"/>
            <a:ext cx="4896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4344972" y="1628800"/>
            <a:ext cx="10988" cy="3744416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539552" y="450912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884368" y="450912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>
            <a:stCxn id="24" idx="6"/>
            <a:endCxn id="25" idx="2"/>
          </p:cNvCxnSpPr>
          <p:nvPr/>
        </p:nvCxnSpPr>
        <p:spPr>
          <a:xfrm>
            <a:off x="827552" y="4653120"/>
            <a:ext cx="70568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4211960" y="42146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200" b="1" i="1" dirty="0" smtClean="0">
                <a:solidFill>
                  <a:srgbClr val="00B050"/>
                </a:solidFill>
              </a:rPr>
              <a:t>3</a:t>
            </a:r>
            <a:endParaRPr lang="fr-FR" sz="1200" b="1" i="1" dirty="0">
              <a:solidFill>
                <a:srgbClr val="00B050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698538" y="34622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fr-FR" sz="1200" b="1" i="1" dirty="0" smtClean="0">
                <a:solidFill>
                  <a:srgbClr val="0070C0"/>
                </a:solidFill>
              </a:rPr>
              <a:t>L</a:t>
            </a:r>
            <a:r>
              <a:rPr lang="fr-FR" sz="1200" b="1" i="1" baseline="-25000" dirty="0">
                <a:solidFill>
                  <a:srgbClr val="0070C0"/>
                </a:solidFill>
              </a:rPr>
              <a:t>2</a:t>
            </a:r>
            <a:endParaRPr lang="fr-FR" sz="1200" b="1" i="1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3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1375121" y="5157192"/>
            <a:ext cx="244551" cy="57606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H="1">
            <a:off x="2661839" y="3588537"/>
            <a:ext cx="910433" cy="4165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2661839" y="4005080"/>
            <a:ext cx="469985" cy="14401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51" idx="1"/>
          </p:cNvCxnSpPr>
          <p:nvPr/>
        </p:nvCxnSpPr>
        <p:spPr>
          <a:xfrm flipH="1" flipV="1">
            <a:off x="3175908" y="3192173"/>
            <a:ext cx="396364" cy="3879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3011729" y="3027994"/>
            <a:ext cx="1121086" cy="112108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3898404" y="2467388"/>
            <a:ext cx="915144" cy="91514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4355976" y="2924960"/>
            <a:ext cx="1368136" cy="1584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>
            <a:endCxn id="5" idx="2"/>
          </p:cNvCxnSpPr>
          <p:nvPr/>
        </p:nvCxnSpPr>
        <p:spPr>
          <a:xfrm>
            <a:off x="1619672" y="5445208"/>
            <a:ext cx="13681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2987824" y="530120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896044" y="387610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fr-FR" sz="1200" b="1" i="1" dirty="0" smtClean="0">
                <a:solidFill>
                  <a:srgbClr val="FF0000"/>
                </a:solidFill>
              </a:rPr>
              <a:t>1</a:t>
            </a:r>
            <a:endParaRPr lang="fr-FR" sz="1200" b="1" i="1" dirty="0">
              <a:solidFill>
                <a:srgbClr val="FF0000"/>
              </a:solidFill>
            </a:endParaRPr>
          </a:p>
        </p:txBody>
      </p:sp>
      <p:cxnSp>
        <p:nvCxnSpPr>
          <p:cNvPr id="8" name="Connecteur droit 7"/>
          <p:cNvCxnSpPr>
            <a:endCxn id="21" idx="2"/>
          </p:cNvCxnSpPr>
          <p:nvPr/>
        </p:nvCxnSpPr>
        <p:spPr>
          <a:xfrm>
            <a:off x="2051688" y="1844825"/>
            <a:ext cx="5184608" cy="13681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6300192" y="247518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200" b="1" i="1" dirty="0" smtClean="0">
                <a:solidFill>
                  <a:srgbClr val="00B050"/>
                </a:solidFill>
              </a:rPr>
              <a:t>4</a:t>
            </a:r>
            <a:endParaRPr lang="fr-FR" sz="1200" b="1" i="1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09043" y="486919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fr-FR" sz="1200" b="1" i="1" dirty="0" smtClean="0">
                <a:solidFill>
                  <a:srgbClr val="0070C0"/>
                </a:solidFill>
              </a:rPr>
              <a:t>0</a:t>
            </a:r>
            <a:endParaRPr lang="fr-FR" sz="1200" b="1" i="1" baseline="-25000" dirty="0">
              <a:solidFill>
                <a:srgbClr val="0070C0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1907704" y="3068960"/>
            <a:ext cx="0" cy="28083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42538" y="3068960"/>
            <a:ext cx="106516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5580112" y="436510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236296" y="306896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1914511" y="5874327"/>
            <a:ext cx="546996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21" idx="4"/>
          </p:cNvCxnSpPr>
          <p:nvPr/>
        </p:nvCxnSpPr>
        <p:spPr>
          <a:xfrm>
            <a:off x="7380296" y="3356960"/>
            <a:ext cx="0" cy="25203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4"/>
          </p:cNvCxnSpPr>
          <p:nvPr/>
        </p:nvCxnSpPr>
        <p:spPr>
          <a:xfrm>
            <a:off x="5724112" y="4653104"/>
            <a:ext cx="0" cy="12241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3563872" y="3580137"/>
            <a:ext cx="1368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419872" y="343613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7"/>
          </p:cNvCxnSpPr>
          <p:nvPr/>
        </p:nvCxnSpPr>
        <p:spPr>
          <a:xfrm flipH="1">
            <a:off x="4355976" y="2601408"/>
            <a:ext cx="323552" cy="3235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4211976" y="278096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2517839" y="3861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/>
          <p:nvPr/>
        </p:nvCxnSpPr>
        <p:spPr>
          <a:xfrm>
            <a:off x="1619672" y="5157192"/>
            <a:ext cx="0" cy="5760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514312" y="450910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fr-FR" sz="1200" b="1" i="1" dirty="0" smtClean="0">
                <a:solidFill>
                  <a:srgbClr val="002060"/>
                </a:solidFill>
              </a:rPr>
              <a:t>3</a:t>
            </a:r>
            <a:endParaRPr lang="fr-FR" sz="1200" b="1" i="1" baseline="-25000" dirty="0">
              <a:solidFill>
                <a:srgbClr val="00206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843824" y="390665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fr-FR" sz="1200" b="1" i="1" dirty="0">
                <a:solidFill>
                  <a:srgbClr val="92D050"/>
                </a:solidFill>
              </a:rPr>
              <a:t>2</a:t>
            </a:r>
            <a:endParaRPr lang="fr-FR" sz="1200" b="1" i="1" baseline="-25000" dirty="0">
              <a:solidFill>
                <a:srgbClr val="92D050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579555" y="245740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200" b="1" i="1" dirty="0" smtClean="0">
                <a:solidFill>
                  <a:srgbClr val="FFC000"/>
                </a:solidFill>
              </a:rPr>
              <a:t>5</a:t>
            </a:r>
            <a:endParaRPr lang="fr-FR" sz="1200" b="1" i="1" dirty="0">
              <a:solidFill>
                <a:srgbClr val="FFC000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829055" y="294102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200" b="1" i="1" dirty="0">
                <a:solidFill>
                  <a:srgbClr val="7030A0"/>
                </a:solidFill>
              </a:rPr>
              <a:t>6</a:t>
            </a:r>
            <a:endParaRPr lang="fr-FR" sz="1200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3939974" y="2477371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74" y="2477371"/>
                <a:ext cx="38568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4499976" y="208807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76" y="2088076"/>
                <a:ext cx="3330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5184044" y="4324438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44" y="4324438"/>
                <a:ext cx="39869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3174740" y="5502074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40" y="5502074"/>
                <a:ext cx="40459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2113241" y="3796808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241" y="3796808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3365837" y="3724137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37" y="3724137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/>
              <p:cNvSpPr txBox="1"/>
              <p:nvPr/>
            </p:nvSpPr>
            <p:spPr>
              <a:xfrm>
                <a:off x="3761907" y="3231934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07" y="3231934"/>
                <a:ext cx="33021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7050077" y="278096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77" y="2780960"/>
                <a:ext cx="39087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04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121</Words>
  <Application>Microsoft Office PowerPoint</Application>
  <PresentationFormat>Affichage à l'écran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20</cp:revision>
  <dcterms:created xsi:type="dcterms:W3CDTF">2012-01-08T21:21:45Z</dcterms:created>
  <dcterms:modified xsi:type="dcterms:W3CDTF">2014-02-08T14:42:40Z</dcterms:modified>
</cp:coreProperties>
</file>