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9" autoAdjust="0"/>
    <p:restoredTop sz="94660"/>
  </p:normalViewPr>
  <p:slideViewPr>
    <p:cSldViewPr>
      <p:cViewPr>
        <p:scale>
          <a:sx n="140" d="100"/>
          <a:sy n="140" d="100"/>
        </p:scale>
        <p:origin x="-72" y="1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220.png"/><Relationship Id="rId10" Type="http://schemas.openxmlformats.org/officeDocument/2006/relationships/image" Target="../media/image180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2420592" y="939010"/>
            <a:ext cx="4023616" cy="162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i="1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99065" y="1016760"/>
                <a:ext cx="720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065" y="1016760"/>
                <a:ext cx="720000" cy="504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07065" y="1020246"/>
                <a:ext cx="504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065" y="1020246"/>
                <a:ext cx="504000" cy="504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75097" y="1016760"/>
                <a:ext cx="720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97" y="1016760"/>
                <a:ext cx="720000" cy="504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99065" y="1916832"/>
                <a:ext cx="720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065" y="1916832"/>
                <a:ext cx="720000" cy="504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83097" y="1011489"/>
                <a:ext cx="720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97" y="1011489"/>
                <a:ext cx="720000" cy="504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78989" y="1011489"/>
                <a:ext cx="720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89" y="1011489"/>
                <a:ext cx="720000" cy="5040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rganigramme : Jonction de sommaire 10"/>
          <p:cNvSpPr/>
          <p:nvPr/>
        </p:nvSpPr>
        <p:spPr>
          <a:xfrm>
            <a:off x="4899065" y="1124744"/>
            <a:ext cx="288032" cy="28803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Jonction de sommaire 11"/>
          <p:cNvSpPr/>
          <p:nvPr/>
        </p:nvSpPr>
        <p:spPr>
          <a:xfrm>
            <a:off x="2506326" y="1124744"/>
            <a:ext cx="288032" cy="28803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95536" y="908720"/>
            <a:ext cx="100800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latin typeface="Cambria Math"/>
              </a:rPr>
              <a:t>Générateur de consignes</a:t>
            </a:r>
            <a:endParaRPr lang="fr-FR" sz="1200" i="1" dirty="0">
              <a:latin typeface="Cambria Math"/>
            </a:endParaRPr>
          </a:p>
        </p:txBody>
      </p:sp>
      <p:cxnSp>
        <p:nvCxnSpPr>
          <p:cNvPr id="15" name="Connecteur droit avec flèche 14"/>
          <p:cNvCxnSpPr>
            <a:stCxn id="13" idx="3"/>
          </p:cNvCxnSpPr>
          <p:nvPr/>
        </p:nvCxnSpPr>
        <p:spPr>
          <a:xfrm>
            <a:off x="1403536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713490" y="1016760"/>
                <a:ext cx="504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490" y="1016760"/>
                <a:ext cx="504000" cy="504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/>
          <p:nvPr/>
        </p:nvCxnSpPr>
        <p:spPr>
          <a:xfrm>
            <a:off x="2217490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794358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819065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611065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187097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195097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8198989" y="1263489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7203097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6339097" y="1272246"/>
            <a:ext cx="0" cy="896586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8" idx="3"/>
          </p:cNvCxnSpPr>
          <p:nvPr/>
        </p:nvCxnSpPr>
        <p:spPr>
          <a:xfrm flipH="1">
            <a:off x="4719065" y="2168832"/>
            <a:ext cx="1620032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12" idx="4"/>
          </p:cNvCxnSpPr>
          <p:nvPr/>
        </p:nvCxnSpPr>
        <p:spPr>
          <a:xfrm flipV="1">
            <a:off x="2650342" y="1412776"/>
            <a:ext cx="0" cy="756056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8" idx="1"/>
          </p:cNvCxnSpPr>
          <p:nvPr/>
        </p:nvCxnSpPr>
        <p:spPr>
          <a:xfrm>
            <a:off x="2650342" y="2168832"/>
            <a:ext cx="1348723" cy="0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5043081" y="404664"/>
            <a:ext cx="0" cy="72008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5400000">
            <a:off x="755536" y="76472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899537" y="620720"/>
            <a:ext cx="4143544" cy="0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07536" y="1263489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486989" y="812187"/>
            <a:ext cx="900000" cy="90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9386989" y="1262187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e 73"/>
          <p:cNvGrpSpPr/>
          <p:nvPr/>
        </p:nvGrpSpPr>
        <p:grpSpPr>
          <a:xfrm>
            <a:off x="8540989" y="867489"/>
            <a:ext cx="792000" cy="792000"/>
            <a:chOff x="7856792" y="1916832"/>
            <a:chExt cx="792000" cy="792000"/>
          </a:xfrm>
        </p:grpSpPr>
        <p:cxnSp>
          <p:nvCxnSpPr>
            <p:cNvPr id="52" name="Connecteur droit avec flèche 51"/>
            <p:cNvCxnSpPr/>
            <p:nvPr/>
          </p:nvCxnSpPr>
          <p:spPr>
            <a:xfrm flipV="1">
              <a:off x="8252792" y="1916832"/>
              <a:ext cx="0" cy="792000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rot="5400000" flipV="1">
              <a:off x="8252792" y="1905706"/>
              <a:ext cx="0" cy="792000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V="1">
              <a:off x="8100392" y="1988840"/>
              <a:ext cx="304800" cy="648072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flipH="1">
              <a:off x="7956376" y="2636912"/>
              <a:ext cx="144016" cy="0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 flipH="1">
              <a:off x="8405192" y="1988840"/>
              <a:ext cx="144016" cy="0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ZoneTexte 74"/>
          <p:cNvSpPr txBox="1"/>
          <p:nvPr/>
        </p:nvSpPr>
        <p:spPr>
          <a:xfrm>
            <a:off x="-213935" y="98518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Ordres</a:t>
            </a:r>
            <a:endParaRPr lang="fr-FR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247967" y="620688"/>
                <a:ext cx="599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67" y="620688"/>
                <a:ext cx="599138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035791" y="621170"/>
                <a:ext cx="6513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91" y="621170"/>
                <a:ext cx="65139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663367" y="620687"/>
                <a:ext cx="599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367" y="620687"/>
                <a:ext cx="599395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4499992" y="266164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66164"/>
                <a:ext cx="588238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6011635" y="621170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35" y="621170"/>
                <a:ext cx="654923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7019635" y="621653"/>
                <a:ext cx="651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35" y="621653"/>
                <a:ext cx="651717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7963123" y="662334"/>
                <a:ext cx="5333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𝑌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123" y="662334"/>
                <a:ext cx="533351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9396160" y="775737"/>
                <a:ext cx="5764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160" y="775737"/>
                <a:ext cx="576440" cy="276999"/>
              </a:xfrm>
              <a:prstGeom prst="rect">
                <a:avLst/>
              </a:prstGeom>
              <a:blipFill rotWithShape="1"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ZoneTexte 83"/>
          <p:cNvSpPr txBox="1"/>
          <p:nvPr/>
        </p:nvSpPr>
        <p:spPr>
          <a:xfrm>
            <a:off x="8486989" y="513462"/>
            <a:ext cx="90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Saturation</a:t>
            </a:r>
            <a:endParaRPr lang="fr-FR" sz="1200" i="1" dirty="0"/>
          </a:p>
        </p:txBody>
      </p:sp>
      <p:sp>
        <p:nvSpPr>
          <p:cNvPr id="85" name="ZoneTexte 84"/>
          <p:cNvSpPr txBox="1"/>
          <p:nvPr/>
        </p:nvSpPr>
        <p:spPr>
          <a:xfrm>
            <a:off x="4818667" y="1123911"/>
            <a:ext cx="3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4904934" y="1042688"/>
            <a:ext cx="3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2420591" y="1123687"/>
            <a:ext cx="3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2506326" y="1196752"/>
            <a:ext cx="3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2420591" y="2287904"/>
            <a:ext cx="649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Moteur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9614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3175289" y="2717303"/>
            <a:ext cx="3154407" cy="18560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i="1" dirty="0">
              <a:latin typeface="Cambria Math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20592" y="939010"/>
            <a:ext cx="4023616" cy="162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i="1" dirty="0">
              <a:latin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987824" y="1016760"/>
                <a:ext cx="720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16760"/>
                <a:ext cx="720000" cy="504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07065" y="1020246"/>
                <a:ext cx="504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065" y="1020246"/>
                <a:ext cx="504000" cy="504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75097" y="1016760"/>
                <a:ext cx="720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97" y="1016760"/>
                <a:ext cx="720000" cy="504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12040" y="1916832"/>
                <a:ext cx="720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40" y="1916832"/>
                <a:ext cx="720000" cy="504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03065" y="2805994"/>
                <a:ext cx="720000" cy="360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65" y="2805994"/>
                <a:ext cx="72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rganigramme : Jonction de sommaire 10"/>
          <p:cNvSpPr/>
          <p:nvPr/>
        </p:nvSpPr>
        <p:spPr>
          <a:xfrm>
            <a:off x="4899065" y="1124744"/>
            <a:ext cx="288032" cy="28803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217490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5" idx="1"/>
          </p:cNvCxnSpPr>
          <p:nvPr/>
        </p:nvCxnSpPr>
        <p:spPr>
          <a:xfrm>
            <a:off x="2683117" y="1268760"/>
            <a:ext cx="304707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" idx="3"/>
            <a:endCxn id="6" idx="1"/>
          </p:cNvCxnSpPr>
          <p:nvPr/>
        </p:nvCxnSpPr>
        <p:spPr>
          <a:xfrm>
            <a:off x="3707824" y="1268760"/>
            <a:ext cx="399241" cy="3486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611065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187097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195097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6339097" y="1272246"/>
            <a:ext cx="0" cy="896586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8" idx="3"/>
          </p:cNvCxnSpPr>
          <p:nvPr/>
        </p:nvCxnSpPr>
        <p:spPr>
          <a:xfrm flipH="1">
            <a:off x="4932040" y="2168832"/>
            <a:ext cx="1407057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12" idx="4"/>
          </p:cNvCxnSpPr>
          <p:nvPr/>
        </p:nvCxnSpPr>
        <p:spPr>
          <a:xfrm flipV="1">
            <a:off x="2650342" y="1412776"/>
            <a:ext cx="0" cy="756056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8" idx="1"/>
          </p:cNvCxnSpPr>
          <p:nvPr/>
        </p:nvCxnSpPr>
        <p:spPr>
          <a:xfrm>
            <a:off x="2650342" y="2168832"/>
            <a:ext cx="1561698" cy="0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5043081" y="404664"/>
            <a:ext cx="0" cy="72008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396541" y="2323190"/>
                <a:ext cx="599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541" y="2323190"/>
                <a:ext cx="599395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4499992" y="266164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66164"/>
                <a:ext cx="588238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6483097" y="1142632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97" y="1142632"/>
                <a:ext cx="654923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ZoneTexte 84"/>
          <p:cNvSpPr txBox="1"/>
          <p:nvPr/>
        </p:nvSpPr>
        <p:spPr>
          <a:xfrm>
            <a:off x="4818667" y="1123911"/>
            <a:ext cx="3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4904934" y="1042688"/>
            <a:ext cx="3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2420591" y="1123687"/>
            <a:ext cx="387994" cy="350064"/>
            <a:chOff x="2420591" y="1123687"/>
            <a:chExt cx="387994" cy="350064"/>
          </a:xfrm>
        </p:grpSpPr>
        <p:sp>
          <p:nvSpPr>
            <p:cNvPr id="12" name="Organigramme : Jonction de sommaire 11"/>
            <p:cNvSpPr/>
            <p:nvPr/>
          </p:nvSpPr>
          <p:spPr>
            <a:xfrm>
              <a:off x="2506326" y="1124744"/>
              <a:ext cx="288032" cy="28803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2420591" y="1123687"/>
              <a:ext cx="30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506326" y="1196752"/>
              <a:ext cx="30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sp>
        <p:nvSpPr>
          <p:cNvPr id="90" name="ZoneTexte 89"/>
          <p:cNvSpPr txBox="1"/>
          <p:nvPr/>
        </p:nvSpPr>
        <p:spPr>
          <a:xfrm>
            <a:off x="2420591" y="2287904"/>
            <a:ext cx="649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Moteur</a:t>
            </a:r>
            <a:endParaRPr lang="fr-FR" sz="1200" i="1" dirty="0"/>
          </a:p>
        </p:txBody>
      </p:sp>
      <p:grpSp>
        <p:nvGrpSpPr>
          <p:cNvPr id="56" name="Groupe 55"/>
          <p:cNvGrpSpPr/>
          <p:nvPr/>
        </p:nvGrpSpPr>
        <p:grpSpPr>
          <a:xfrm>
            <a:off x="5337827" y="3404617"/>
            <a:ext cx="369565" cy="351572"/>
            <a:chOff x="2439020" y="1061204"/>
            <a:chExt cx="369565" cy="351572"/>
          </a:xfrm>
        </p:grpSpPr>
        <p:sp>
          <p:nvSpPr>
            <p:cNvPr id="57" name="Organigramme : Jonction de sommaire 56"/>
            <p:cNvSpPr/>
            <p:nvPr/>
          </p:nvSpPr>
          <p:spPr>
            <a:xfrm>
              <a:off x="2506326" y="1124744"/>
              <a:ext cx="288032" cy="28803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2506326" y="1061204"/>
              <a:ext cx="30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439020" y="1129020"/>
              <a:ext cx="30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399377" y="3414634"/>
                <a:ext cx="720000" cy="360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377" y="3414634"/>
                <a:ext cx="720000" cy="3600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396086" y="3974785"/>
                <a:ext cx="720000" cy="360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86" y="3974785"/>
                <a:ext cx="720000" cy="360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avec flèche 61"/>
          <p:cNvCxnSpPr>
            <a:endCxn id="10" idx="0"/>
          </p:cNvCxnSpPr>
          <p:nvPr/>
        </p:nvCxnSpPr>
        <p:spPr>
          <a:xfrm>
            <a:off x="3963064" y="1268760"/>
            <a:ext cx="1" cy="1537234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111377" y="3600158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5133858" y="3618823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5549149" y="2168832"/>
            <a:ext cx="0" cy="1303601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/>
              <p:cNvSpPr txBox="1"/>
              <p:nvPr/>
            </p:nvSpPr>
            <p:spPr>
              <a:xfrm>
                <a:off x="5633246" y="2847494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46" y="2847494"/>
                <a:ext cx="654923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eur droit avec flèche 90"/>
          <p:cNvCxnSpPr/>
          <p:nvPr/>
        </p:nvCxnSpPr>
        <p:spPr>
          <a:xfrm>
            <a:off x="5693165" y="3610932"/>
            <a:ext cx="181739" cy="0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endCxn id="61" idx="3"/>
          </p:cNvCxnSpPr>
          <p:nvPr/>
        </p:nvCxnSpPr>
        <p:spPr>
          <a:xfrm flipH="1">
            <a:off x="5116086" y="4154785"/>
            <a:ext cx="75881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/>
          <p:nvPr/>
        </p:nvCxnSpPr>
        <p:spPr>
          <a:xfrm>
            <a:off x="5874904" y="3612173"/>
            <a:ext cx="0" cy="542612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/>
          <p:cNvGrpSpPr/>
          <p:nvPr/>
        </p:nvGrpSpPr>
        <p:grpSpPr>
          <a:xfrm>
            <a:off x="3813310" y="3376042"/>
            <a:ext cx="306961" cy="422523"/>
            <a:chOff x="2506326" y="1061204"/>
            <a:chExt cx="306961" cy="422523"/>
          </a:xfrm>
        </p:grpSpPr>
        <p:sp>
          <p:nvSpPr>
            <p:cNvPr id="95" name="Organigramme : Jonction de sommaire 94"/>
            <p:cNvSpPr/>
            <p:nvPr/>
          </p:nvSpPr>
          <p:spPr>
            <a:xfrm>
              <a:off x="2506326" y="1124744"/>
              <a:ext cx="288032" cy="28803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506326" y="1061204"/>
              <a:ext cx="30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2511028" y="1206728"/>
              <a:ext cx="30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/>
                <a:t>+</a:t>
              </a:r>
            </a:p>
          </p:txBody>
        </p:sp>
      </p:grpSp>
      <p:cxnSp>
        <p:nvCxnSpPr>
          <p:cNvPr id="98" name="Connecteur droit avec flèche 97"/>
          <p:cNvCxnSpPr/>
          <p:nvPr/>
        </p:nvCxnSpPr>
        <p:spPr>
          <a:xfrm rot="5400000">
            <a:off x="3819065" y="3309994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endCxn id="95" idx="4"/>
          </p:cNvCxnSpPr>
          <p:nvPr/>
        </p:nvCxnSpPr>
        <p:spPr>
          <a:xfrm flipH="1" flipV="1">
            <a:off x="3957326" y="3727614"/>
            <a:ext cx="7113" cy="427172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3640559" y="4154785"/>
            <a:ext cx="758818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136739" y="4013175"/>
                <a:ext cx="588238" cy="283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39" y="4013175"/>
                <a:ext cx="588238" cy="283219"/>
              </a:xfrm>
              <a:prstGeom prst="rect">
                <a:avLst/>
              </a:prstGeom>
              <a:blipFill rotWithShape="1">
                <a:blip r:embed="rId1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/>
              <p:cNvSpPr txBox="1"/>
              <p:nvPr/>
            </p:nvSpPr>
            <p:spPr>
              <a:xfrm>
                <a:off x="3655982" y="933168"/>
                <a:ext cx="599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982" y="933168"/>
                <a:ext cx="599395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5508104" y="4296394"/>
            <a:ext cx="859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Estimateur</a:t>
            </a:r>
            <a:endParaRPr lang="fr-FR" sz="1200" i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4335169" y="3767787"/>
            <a:ext cx="841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Correcteur</a:t>
            </a:r>
            <a:endParaRPr lang="fr-FR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5784034" y="3749432"/>
                <a:ext cx="5456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 </m:t>
                      </m:r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034" y="3749432"/>
                <a:ext cx="545662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1628303" y="1133746"/>
                <a:ext cx="6513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03" y="1133746"/>
                <a:ext cx="651397" cy="276999"/>
              </a:xfrm>
              <a:prstGeom prst="rect">
                <a:avLst/>
              </a:prstGeom>
              <a:blipFill rotWithShape="1"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83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412776"/>
            <a:ext cx="216024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latin typeface="Cambria Math"/>
              </a:rPr>
              <a:t>Variateur moteur</a:t>
            </a:r>
            <a:endParaRPr lang="fr-FR" sz="1200" i="1" dirty="0">
              <a:latin typeface="Cambria Math"/>
            </a:endParaRPr>
          </a:p>
        </p:txBody>
      </p:sp>
      <p:cxnSp>
        <p:nvCxnSpPr>
          <p:cNvPr id="5" name="Connecteur droit avec flèche 4"/>
          <p:cNvCxnSpPr>
            <a:endCxn id="7" idx="0"/>
          </p:cNvCxnSpPr>
          <p:nvPr/>
        </p:nvCxnSpPr>
        <p:spPr>
          <a:xfrm>
            <a:off x="2767633" y="1844824"/>
            <a:ext cx="0" cy="288032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205456" y="847745"/>
                <a:ext cx="564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456" y="847745"/>
                <a:ext cx="564514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07593" y="2132856"/>
            <a:ext cx="72008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latin typeface="Cambria Math"/>
              </a:rPr>
              <a:t>Capteur</a:t>
            </a:r>
            <a:endParaRPr lang="fr-FR" sz="1200" i="1" dirty="0">
              <a:latin typeface="Cambria Math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1920" y="2132856"/>
            <a:ext cx="72008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latin typeface="Cambria Math"/>
              </a:rPr>
              <a:t>Capteur</a:t>
            </a:r>
            <a:endParaRPr lang="fr-FR" sz="1200" i="1" dirty="0">
              <a:latin typeface="Cambria Math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7593" y="2852936"/>
            <a:ext cx="216024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>
                <a:latin typeface="Cambria Math"/>
              </a:rPr>
              <a:t>Estimateur</a:t>
            </a:r>
            <a:endParaRPr lang="fr-FR" sz="1200" i="1" dirty="0">
              <a:latin typeface="Cambria Math"/>
            </a:endParaRPr>
          </a:p>
        </p:txBody>
      </p:sp>
      <p:cxnSp>
        <p:nvCxnSpPr>
          <p:cNvPr id="12" name="Connecteur droit avec flèche 11"/>
          <p:cNvCxnSpPr>
            <a:stCxn id="7" idx="2"/>
          </p:cNvCxnSpPr>
          <p:nvPr/>
        </p:nvCxnSpPr>
        <p:spPr>
          <a:xfrm>
            <a:off x="2767633" y="2564904"/>
            <a:ext cx="0" cy="288032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2"/>
          </p:cNvCxnSpPr>
          <p:nvPr/>
        </p:nvCxnSpPr>
        <p:spPr>
          <a:xfrm>
            <a:off x="4211960" y="2564904"/>
            <a:ext cx="0" cy="288032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endCxn id="8" idx="0"/>
          </p:cNvCxnSpPr>
          <p:nvPr/>
        </p:nvCxnSpPr>
        <p:spPr>
          <a:xfrm>
            <a:off x="4211960" y="1844824"/>
            <a:ext cx="0" cy="288032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4" idx="1"/>
          </p:cNvCxnSpPr>
          <p:nvPr/>
        </p:nvCxnSpPr>
        <p:spPr>
          <a:xfrm>
            <a:off x="2123728" y="1628800"/>
            <a:ext cx="288032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211960" y="1991916"/>
            <a:ext cx="648072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2119561" y="3078510"/>
            <a:ext cx="288032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4" idx="0"/>
          </p:cNvCxnSpPr>
          <p:nvPr/>
        </p:nvCxnSpPr>
        <p:spPr>
          <a:xfrm>
            <a:off x="3491880" y="1124744"/>
            <a:ext cx="0" cy="288032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555047" y="1490300"/>
                <a:ext cx="5671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47" y="1490300"/>
                <a:ext cx="56714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860032" y="1853416"/>
                <a:ext cx="666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 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853416"/>
                <a:ext cx="666849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560058" y="2575937"/>
                <a:ext cx="1222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0" i="1" dirty="0" smtClean="0"/>
                  <a:t>Mesure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sz="1200" b="0" i="1" smtClean="0">
                        <a:latin typeface="Cambria Math"/>
                      </a:rPr>
                      <m:t>(</m:t>
                    </m:r>
                    <m:r>
                      <a:rPr lang="fr-FR" sz="1200" b="0" i="1" smtClean="0">
                        <a:latin typeface="Cambria Math"/>
                      </a:rPr>
                      <m:t>𝑡</m:t>
                    </m:r>
                    <m:r>
                      <a:rPr lang="fr-FR" sz="12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58" y="2575937"/>
                <a:ext cx="1222964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498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219997" y="2564904"/>
                <a:ext cx="12904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0" i="1" dirty="0" smtClean="0"/>
                  <a:t>Mesure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sz="1200" b="0" i="1" smtClean="0">
                        <a:latin typeface="Cambria Math"/>
                      </a:rPr>
                      <m:t>(</m:t>
                    </m:r>
                    <m:r>
                      <a:rPr lang="fr-FR" sz="1200" b="0" i="1" smtClean="0">
                        <a:latin typeface="Cambria Math"/>
                      </a:rPr>
                      <m:t>𝑡</m:t>
                    </m:r>
                    <m:r>
                      <a:rPr lang="fr-FR" sz="12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97" y="2564904"/>
                <a:ext cx="129041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780156" y="2924944"/>
                <a:ext cx="1415580" cy="28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0" i="1" dirty="0" smtClean="0"/>
                  <a:t>Estimation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fr-FR" sz="1200" b="0" i="1" smtClean="0">
                        <a:latin typeface="Cambria Math"/>
                      </a:rPr>
                      <m:t>(</m:t>
                    </m:r>
                    <m:r>
                      <a:rPr lang="fr-FR" sz="1200" b="0" i="1" smtClean="0">
                        <a:latin typeface="Cambria Math"/>
                      </a:rPr>
                      <m:t>𝑡</m:t>
                    </m:r>
                    <m:r>
                      <a:rPr lang="fr-FR" sz="12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56" y="2924944"/>
                <a:ext cx="1415580" cy="283219"/>
              </a:xfrm>
              <a:prstGeom prst="rect">
                <a:avLst/>
              </a:prstGeom>
              <a:blipFill rotWithShape="1">
                <a:blip r:embed="rId7"/>
                <a:stretch>
                  <a:fillRect l="-431" b="-19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86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99065" y="1016760"/>
                <a:ext cx="720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065" y="1016760"/>
                <a:ext cx="720000" cy="504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/>
          <p:nvPr/>
        </p:nvCxnSpPr>
        <p:spPr>
          <a:xfrm>
            <a:off x="2217490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794358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819065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4965342" y="1272246"/>
            <a:ext cx="0" cy="448293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12" idx="4"/>
          </p:cNvCxnSpPr>
          <p:nvPr/>
        </p:nvCxnSpPr>
        <p:spPr>
          <a:xfrm flipH="1" flipV="1">
            <a:off x="2650342" y="1412776"/>
            <a:ext cx="0" cy="307763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1571335" y="1124744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35" y="1124744"/>
                <a:ext cx="588238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420591" y="1123687"/>
            <a:ext cx="387994" cy="350064"/>
            <a:chOff x="2420591" y="1123687"/>
            <a:chExt cx="387994" cy="350064"/>
          </a:xfrm>
        </p:grpSpPr>
        <p:sp>
          <p:nvSpPr>
            <p:cNvPr id="12" name="Organigramme : Jonction de sommaire 11"/>
            <p:cNvSpPr/>
            <p:nvPr/>
          </p:nvSpPr>
          <p:spPr>
            <a:xfrm>
              <a:off x="2506326" y="1124744"/>
              <a:ext cx="288032" cy="28803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2420591" y="1123687"/>
              <a:ext cx="30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506326" y="1196752"/>
              <a:ext cx="30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109342" y="1117467"/>
                <a:ext cx="588238" cy="283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342" y="1117467"/>
                <a:ext cx="588238" cy="283219"/>
              </a:xfrm>
              <a:prstGeom prst="rect">
                <a:avLst/>
              </a:prstGeom>
              <a:blipFill rotWithShape="1"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101342" y="1016760"/>
                <a:ext cx="720000" cy="50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42" y="1016760"/>
                <a:ext cx="720000" cy="504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/>
          <p:cNvCxnSpPr/>
          <p:nvPr/>
        </p:nvCxnSpPr>
        <p:spPr>
          <a:xfrm>
            <a:off x="4821342" y="1268760"/>
            <a:ext cx="288000" cy="0"/>
          </a:xfrm>
          <a:prstGeom prst="straightConnector1">
            <a:avLst/>
          </a:prstGeom>
          <a:ln w="1905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2650342" y="1720539"/>
            <a:ext cx="2315000" cy="0"/>
          </a:xfrm>
          <a:prstGeom prst="straightConnector1">
            <a:avLst/>
          </a:prstGeom>
          <a:ln w="190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337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290</Words>
  <Application>Microsoft Office PowerPoint</Application>
  <PresentationFormat>Affichage à l'écran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13</cp:revision>
  <dcterms:created xsi:type="dcterms:W3CDTF">2014-03-07T16:32:54Z</dcterms:created>
  <dcterms:modified xsi:type="dcterms:W3CDTF">2014-03-10T07:23:33Z</dcterms:modified>
</cp:coreProperties>
</file>