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15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15.png"/><Relationship Id="rId12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6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2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2688461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460432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35159" y="2704603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65509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2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 77"/>
          <p:cNvGrpSpPr/>
          <p:nvPr/>
        </p:nvGrpSpPr>
        <p:grpSpPr>
          <a:xfrm>
            <a:off x="1403079" y="842228"/>
            <a:ext cx="3522599" cy="1375136"/>
            <a:chOff x="1403079" y="842228"/>
            <a:chExt cx="3522599" cy="1375136"/>
          </a:xfrm>
        </p:grpSpPr>
        <p:sp>
          <p:nvSpPr>
            <p:cNvPr id="4" name="Rectangle 3"/>
            <p:cNvSpPr/>
            <p:nvPr/>
          </p:nvSpPr>
          <p:spPr>
            <a:xfrm>
              <a:off x="2380944" y="1357298"/>
              <a:ext cx="648562" cy="2885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A(p)</a:t>
              </a:r>
              <a:endParaRPr lang="fr-FR" sz="1200" i="1" dirty="0"/>
            </a:p>
          </p:txBody>
        </p:sp>
        <p:cxnSp>
          <p:nvCxnSpPr>
            <p:cNvPr id="8" name="Connecteur droit avec flèche 7"/>
            <p:cNvCxnSpPr>
              <a:stCxn id="4" idx="3"/>
              <a:endCxn id="19" idx="1"/>
            </p:cNvCxnSpPr>
            <p:nvPr/>
          </p:nvCxnSpPr>
          <p:spPr>
            <a:xfrm>
              <a:off x="3029506" y="1501579"/>
              <a:ext cx="146643" cy="18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endCxn id="4" idx="1"/>
            </p:cNvCxnSpPr>
            <p:nvPr/>
          </p:nvCxnSpPr>
          <p:spPr>
            <a:xfrm>
              <a:off x="1523688" y="1500174"/>
              <a:ext cx="857256" cy="140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rganigramme : Jonction de sommaire 10"/>
            <p:cNvSpPr/>
            <p:nvPr/>
          </p:nvSpPr>
          <p:spPr>
            <a:xfrm>
              <a:off x="1857356" y="1357298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1500166" y="1500174"/>
              <a:ext cx="351570" cy="158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0298" y="1928802"/>
              <a:ext cx="648562" cy="2885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C(p)</a:t>
              </a:r>
              <a:endParaRPr lang="fr-FR" sz="1200" i="1" dirty="0"/>
            </a:p>
          </p:txBody>
        </p:sp>
        <p:cxnSp>
          <p:nvCxnSpPr>
            <p:cNvPr id="14" name="Connecteur droit avec flèche 13"/>
            <p:cNvCxnSpPr>
              <a:endCxn id="11" idx="4"/>
            </p:cNvCxnSpPr>
            <p:nvPr/>
          </p:nvCxnSpPr>
          <p:spPr>
            <a:xfrm rot="5400000" flipH="1" flipV="1">
              <a:off x="1785918" y="1857364"/>
              <a:ext cx="428628" cy="158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3" idx="1"/>
            </p:cNvCxnSpPr>
            <p:nvPr/>
          </p:nvCxnSpPr>
          <p:spPr>
            <a:xfrm rot="10800000">
              <a:off x="2000232" y="2071679"/>
              <a:ext cx="500066" cy="1405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endCxn id="13" idx="3"/>
            </p:cNvCxnSpPr>
            <p:nvPr/>
          </p:nvCxnSpPr>
          <p:spPr>
            <a:xfrm flipH="1">
              <a:off x="3148860" y="2071679"/>
              <a:ext cx="1281058" cy="140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rot="5400000">
              <a:off x="4143372" y="1785926"/>
              <a:ext cx="571504" cy="1588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403079" y="1214422"/>
              <a:ext cx="4828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E</a:t>
              </a:r>
              <a:r>
                <a:rPr lang="fr-FR" sz="1200" i="1" baseline="-25000" dirty="0" smtClean="0"/>
                <a:t>1</a:t>
              </a:r>
              <a:r>
                <a:rPr lang="fr-FR" sz="1200" i="1" dirty="0" smtClean="0"/>
                <a:t>(p</a:t>
              </a:r>
              <a:r>
                <a:rPr lang="fr-FR" sz="1200" i="1" dirty="0" smtClean="0"/>
                <a:t>)</a:t>
              </a:r>
              <a:endParaRPr lang="fr-FR" sz="1200" i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00562" y="1214422"/>
              <a:ext cx="4251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S(p)</a:t>
              </a:r>
              <a:endParaRPr lang="fr-FR" sz="1200" i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85918" y="1357298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+</a:t>
              </a:r>
              <a:endParaRPr lang="fr-FR" sz="1200" i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85934" y="1433492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-</a:t>
              </a:r>
              <a:endParaRPr lang="fr-FR" sz="1200" i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6149" y="1357481"/>
              <a:ext cx="648562" cy="2885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B(p)</a:t>
              </a:r>
              <a:endParaRPr lang="fr-FR" sz="1200" i="1" dirty="0"/>
            </a:p>
          </p:txBody>
        </p:sp>
        <p:cxnSp>
          <p:nvCxnSpPr>
            <p:cNvPr id="20" name="Connecteur droit avec flèche 19"/>
            <p:cNvCxnSpPr>
              <a:stCxn id="23" idx="6"/>
            </p:cNvCxnSpPr>
            <p:nvPr/>
          </p:nvCxnSpPr>
          <p:spPr>
            <a:xfrm>
              <a:off x="4291868" y="1503167"/>
              <a:ext cx="28013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9" idx="3"/>
              <a:endCxn id="23" idx="2"/>
            </p:cNvCxnSpPr>
            <p:nvPr/>
          </p:nvCxnSpPr>
          <p:spPr>
            <a:xfrm>
              <a:off x="3824711" y="1501762"/>
              <a:ext cx="181405" cy="140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3736756" y="842228"/>
              <a:ext cx="555112" cy="803815"/>
              <a:chOff x="3736756" y="842228"/>
              <a:chExt cx="555112" cy="803815"/>
            </a:xfrm>
          </p:grpSpPr>
          <p:sp>
            <p:nvSpPr>
              <p:cNvPr id="23" name="Organigramme : Jonction de sommaire 22"/>
              <p:cNvSpPr/>
              <p:nvPr/>
            </p:nvSpPr>
            <p:spPr>
              <a:xfrm>
                <a:off x="4006116" y="1360291"/>
                <a:ext cx="285752" cy="285752"/>
              </a:xfrm>
              <a:prstGeom prst="flowChartSummingJuncti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21356" y="1273306"/>
                <a:ext cx="2616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i="1" dirty="0" smtClean="0"/>
                  <a:t>+</a:t>
                </a:r>
                <a:endParaRPr lang="fr-FR" sz="1200" i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23940" y="1364667"/>
                <a:ext cx="26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i="1" dirty="0" smtClean="0"/>
                  <a:t>+</a:t>
                </a:r>
                <a:endParaRPr lang="fr-FR" sz="1200" i="1" dirty="0"/>
              </a:p>
            </p:txBody>
          </p:sp>
          <p:cxnSp>
            <p:nvCxnSpPr>
              <p:cNvPr id="35" name="Connecteur droit avec flèche 34"/>
              <p:cNvCxnSpPr/>
              <p:nvPr/>
            </p:nvCxnSpPr>
            <p:spPr>
              <a:xfrm>
                <a:off x="4152161" y="980728"/>
                <a:ext cx="0" cy="383939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3736756" y="842228"/>
                <a:ext cx="4828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i="1" dirty="0" smtClean="0"/>
                  <a:t>E</a:t>
                </a:r>
                <a:r>
                  <a:rPr lang="fr-FR" sz="1200" i="1" baseline="-25000" dirty="0" smtClean="0"/>
                  <a:t>2</a:t>
                </a:r>
                <a:r>
                  <a:rPr lang="fr-FR" sz="1200" i="1" dirty="0" smtClean="0"/>
                  <a:t>(p</a:t>
                </a:r>
                <a:r>
                  <a:rPr lang="fr-FR" sz="1200" i="1" dirty="0" smtClean="0"/>
                  <a:t>)</a:t>
                </a:r>
                <a:endParaRPr lang="fr-FR" sz="1200" i="1" dirty="0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037183" y="1209404"/>
              <a:ext cx="4267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/>
                <a:t>ε</a:t>
              </a:r>
              <a:r>
                <a:rPr lang="fr-FR" sz="1200" i="1" dirty="0" smtClean="0"/>
                <a:t>(p</a:t>
              </a:r>
              <a:r>
                <a:rPr lang="fr-FR" sz="1200" i="1" dirty="0" smtClean="0"/>
                <a:t>)</a:t>
              </a:r>
              <a:endParaRPr lang="fr-FR" sz="1200" i="1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396372" y="1355894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A(p)</a:t>
            </a:r>
            <a:endParaRPr lang="fr-FR" sz="1200" i="1" dirty="0"/>
          </a:p>
        </p:txBody>
      </p:sp>
      <p:cxnSp>
        <p:nvCxnSpPr>
          <p:cNvPr id="48" name="Connecteur droit avec flèche 47"/>
          <p:cNvCxnSpPr>
            <a:stCxn id="47" idx="3"/>
          </p:cNvCxnSpPr>
          <p:nvPr/>
        </p:nvCxnSpPr>
        <p:spPr>
          <a:xfrm>
            <a:off x="7044934" y="1500175"/>
            <a:ext cx="157438" cy="793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7" idx="1"/>
          </p:cNvCxnSpPr>
          <p:nvPr/>
        </p:nvCxnSpPr>
        <p:spPr>
          <a:xfrm>
            <a:off x="5539116" y="1498770"/>
            <a:ext cx="857256" cy="1405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Jonction de sommaire 49"/>
          <p:cNvSpPr/>
          <p:nvPr/>
        </p:nvSpPr>
        <p:spPr>
          <a:xfrm>
            <a:off x="5872784" y="1355894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5515594" y="1498770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15726" y="1927398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C(p)</a:t>
            </a:r>
            <a:endParaRPr lang="fr-FR" sz="1200" i="1" dirty="0"/>
          </a:p>
        </p:txBody>
      </p:sp>
      <p:cxnSp>
        <p:nvCxnSpPr>
          <p:cNvPr id="53" name="Connecteur droit avec flèche 52"/>
          <p:cNvCxnSpPr>
            <a:endCxn id="50" idx="4"/>
          </p:cNvCxnSpPr>
          <p:nvPr/>
        </p:nvCxnSpPr>
        <p:spPr>
          <a:xfrm rot="5400000" flipH="1" flipV="1">
            <a:off x="5801346" y="1855960"/>
            <a:ext cx="428628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1"/>
          </p:cNvCxnSpPr>
          <p:nvPr/>
        </p:nvCxnSpPr>
        <p:spPr>
          <a:xfrm rot="10800000">
            <a:off x="6015660" y="2070275"/>
            <a:ext cx="500066" cy="140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endCxn id="52" idx="3"/>
          </p:cNvCxnSpPr>
          <p:nvPr/>
        </p:nvCxnSpPr>
        <p:spPr>
          <a:xfrm flipH="1">
            <a:off x="7164288" y="2070275"/>
            <a:ext cx="1281058" cy="1404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5400000">
            <a:off x="8158800" y="1784522"/>
            <a:ext cx="571504" cy="1588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418507" y="121301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</a:t>
            </a:r>
            <a:r>
              <a:rPr lang="fr-FR" sz="1200" i="1" dirty="0" smtClean="0"/>
              <a:t>)</a:t>
            </a:r>
            <a:endParaRPr lang="fr-FR" sz="1200" i="1" dirty="0"/>
          </a:p>
        </p:txBody>
      </p:sp>
      <p:sp>
        <p:nvSpPr>
          <p:cNvPr id="58" name="Rectangle 57"/>
          <p:cNvSpPr/>
          <p:nvPr/>
        </p:nvSpPr>
        <p:spPr>
          <a:xfrm>
            <a:off x="8515990" y="1213018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59" name="Rectangle 58"/>
          <p:cNvSpPr/>
          <p:nvPr/>
        </p:nvSpPr>
        <p:spPr>
          <a:xfrm>
            <a:off x="5801346" y="135589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+</a:t>
            </a:r>
            <a:endParaRPr lang="fr-FR" sz="1200" i="1" dirty="0"/>
          </a:p>
        </p:txBody>
      </p:sp>
      <p:sp>
        <p:nvSpPr>
          <p:cNvPr id="60" name="Rectangle 59"/>
          <p:cNvSpPr/>
          <p:nvPr/>
        </p:nvSpPr>
        <p:spPr>
          <a:xfrm>
            <a:off x="5901362" y="1432088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-</a:t>
            </a:r>
            <a:endParaRPr lang="fr-FR" sz="1200" i="1" dirty="0"/>
          </a:p>
        </p:txBody>
      </p:sp>
      <p:sp>
        <p:nvSpPr>
          <p:cNvPr id="61" name="Rectangle 60"/>
          <p:cNvSpPr/>
          <p:nvPr/>
        </p:nvSpPr>
        <p:spPr>
          <a:xfrm>
            <a:off x="7658734" y="1356077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B(p)</a:t>
            </a:r>
            <a:endParaRPr lang="fr-FR" sz="1200" i="1" dirty="0"/>
          </a:p>
        </p:txBody>
      </p:sp>
      <p:cxnSp>
        <p:nvCxnSpPr>
          <p:cNvPr id="62" name="Connecteur droit avec flèche 61"/>
          <p:cNvCxnSpPr>
            <a:stCxn id="65" idx="6"/>
          </p:cNvCxnSpPr>
          <p:nvPr/>
        </p:nvCxnSpPr>
        <p:spPr>
          <a:xfrm>
            <a:off x="8307296" y="1501763"/>
            <a:ext cx="2801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7477326" y="1507858"/>
            <a:ext cx="181405" cy="1405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931116" y="829092"/>
            <a:ext cx="555112" cy="803815"/>
            <a:chOff x="3736756" y="842228"/>
            <a:chExt cx="555112" cy="803815"/>
          </a:xfrm>
        </p:grpSpPr>
        <p:sp>
          <p:nvSpPr>
            <p:cNvPr id="71" name="Organigramme : Jonction de sommaire 70"/>
            <p:cNvSpPr/>
            <p:nvPr/>
          </p:nvSpPr>
          <p:spPr>
            <a:xfrm>
              <a:off x="4006116" y="1360291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21356" y="1273306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+</a:t>
              </a:r>
              <a:endParaRPr lang="fr-FR" sz="1200" i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23940" y="1364667"/>
              <a:ext cx="2616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+</a:t>
              </a:r>
              <a:endParaRPr lang="fr-FR" sz="1200" i="1" dirty="0"/>
            </a:p>
          </p:txBody>
        </p:sp>
        <p:cxnSp>
          <p:nvCxnSpPr>
            <p:cNvPr id="74" name="Connecteur droit avec flèche 73"/>
            <p:cNvCxnSpPr/>
            <p:nvPr/>
          </p:nvCxnSpPr>
          <p:spPr>
            <a:xfrm>
              <a:off x="4152161" y="980728"/>
              <a:ext cx="0" cy="38393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736756" y="842228"/>
              <a:ext cx="4828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i="1" dirty="0" smtClean="0"/>
                <a:t>E</a:t>
              </a:r>
              <a:r>
                <a:rPr lang="fr-FR" sz="1200" i="1" baseline="-25000" dirty="0" smtClean="0"/>
                <a:t>2</a:t>
              </a:r>
              <a:r>
                <a:rPr lang="fr-FR" sz="1200" i="1" dirty="0" smtClean="0"/>
                <a:t>(p</a:t>
              </a:r>
              <a:r>
                <a:rPr lang="fr-FR" sz="1200" i="1" dirty="0" smtClean="0"/>
                <a:t>)</a:t>
              </a:r>
              <a:endParaRPr lang="fr-FR" sz="1200" i="1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6052333" y="1178141"/>
            <a:ext cx="426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/>
              <a:t>ε</a:t>
            </a:r>
            <a:r>
              <a:rPr lang="fr-FR" sz="1200" i="1" dirty="0" smtClean="0"/>
              <a:t>(p</a:t>
            </a:r>
            <a:r>
              <a:rPr lang="fr-FR" sz="1200" i="1" dirty="0" smtClean="0"/>
              <a:t>)</a:t>
            </a:r>
            <a:endParaRPr lang="fr-FR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298" y="1357298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A(p)</a:t>
            </a:r>
            <a:endParaRPr lang="fr-FR" sz="1200" i="1" dirty="0"/>
          </a:p>
        </p:txBody>
      </p:sp>
      <p:sp>
        <p:nvSpPr>
          <p:cNvPr id="5" name="Rectangle 4"/>
          <p:cNvSpPr/>
          <p:nvPr/>
        </p:nvSpPr>
        <p:spPr>
          <a:xfrm>
            <a:off x="3500430" y="1357298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B(p)</a:t>
            </a:r>
            <a:endParaRPr lang="fr-FR" sz="1200" i="1" dirty="0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3148860" y="1501579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143372" y="1500174"/>
            <a:ext cx="71438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143108" y="1500174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/>
          <p:cNvSpPr/>
          <p:nvPr/>
        </p:nvSpPr>
        <p:spPr>
          <a:xfrm>
            <a:off x="185735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500166" y="1500174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928802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C(p)</a:t>
            </a:r>
            <a:endParaRPr lang="fr-FR" sz="1200" i="1" dirty="0"/>
          </a:p>
        </p:txBody>
      </p:sp>
      <p:cxnSp>
        <p:nvCxnSpPr>
          <p:cNvPr id="14" name="Connecteur droit avec flèche 13"/>
          <p:cNvCxnSpPr>
            <a:endCxn id="11" idx="4"/>
          </p:cNvCxnSpPr>
          <p:nvPr/>
        </p:nvCxnSpPr>
        <p:spPr>
          <a:xfrm rot="5400000" flipH="1" flipV="1">
            <a:off x="1785918" y="1857364"/>
            <a:ext cx="428628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3" idx="1"/>
          </p:cNvCxnSpPr>
          <p:nvPr/>
        </p:nvCxnSpPr>
        <p:spPr>
          <a:xfrm rot="10800000">
            <a:off x="2000232" y="2071679"/>
            <a:ext cx="1000132" cy="140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3" idx="3"/>
          </p:cNvCxnSpPr>
          <p:nvPr/>
        </p:nvCxnSpPr>
        <p:spPr>
          <a:xfrm rot="10800000" flipV="1">
            <a:off x="3648926" y="2071677"/>
            <a:ext cx="780198" cy="1405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4143372" y="1785926"/>
            <a:ext cx="571504" cy="1588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8728" y="1214422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0" name="Rectangle 29"/>
          <p:cNvSpPr/>
          <p:nvPr/>
        </p:nvSpPr>
        <p:spPr>
          <a:xfrm>
            <a:off x="4500562" y="1214422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1" name="Rectangle 30"/>
          <p:cNvSpPr/>
          <p:nvPr/>
        </p:nvSpPr>
        <p:spPr>
          <a:xfrm>
            <a:off x="1785918" y="135729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+</a:t>
            </a:r>
            <a:endParaRPr lang="fr-FR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1885934" y="1433492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-</a:t>
            </a:r>
            <a:endParaRPr lang="fr-FR" sz="1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39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9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2555776" y="4149080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3087544" y="4284448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971600" y="4866059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875134" y="3998695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3241584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429401" y="4149305"/>
            <a:ext cx="1546586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113297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58" idx="3"/>
          </p:cNvCxnSpPr>
          <p:nvPr/>
        </p:nvCxnSpPr>
        <p:spPr>
          <a:xfrm flipH="1">
            <a:off x="6797553" y="4866058"/>
            <a:ext cx="315744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6900887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endCxn id="59" idx="1"/>
          </p:cNvCxnSpPr>
          <p:nvPr/>
        </p:nvCxnSpPr>
        <p:spPr>
          <a:xfrm>
            <a:off x="7267337" y="4157513"/>
            <a:ext cx="19500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>
            <a:endCxn id="58" idx="1"/>
          </p:cNvCxnSpPr>
          <p:nvPr/>
        </p:nvCxnSpPr>
        <p:spPr>
          <a:xfrm flipV="1">
            <a:off x="5407717" y="4866058"/>
            <a:ext cx="525740" cy="155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59" idx="3"/>
          </p:cNvCxnSpPr>
          <p:nvPr/>
        </p:nvCxnSpPr>
        <p:spPr>
          <a:xfrm>
            <a:off x="8326433" y="4157513"/>
            <a:ext cx="566047" cy="227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971600" y="4149080"/>
            <a:ext cx="720080" cy="225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3367316" y="4137193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1834176" y="4299804"/>
            <a:ext cx="0" cy="56625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1600" y="4866060"/>
            <a:ext cx="862576" cy="1549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1621766" y="399753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1977052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endCxn id="45" idx="1"/>
          </p:cNvCxnSpPr>
          <p:nvPr/>
        </p:nvCxnSpPr>
        <p:spPr>
          <a:xfrm>
            <a:off x="5580112" y="41490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5" idx="3"/>
          </p:cNvCxnSpPr>
          <p:nvPr/>
        </p:nvCxnSpPr>
        <p:spPr>
          <a:xfrm>
            <a:off x="7164288" y="4149079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696056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580112" y="4866058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7483646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7850096" y="4157513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043777" y="3133468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043778" y="2276872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3637036" y="3429000"/>
            <a:ext cx="127083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043778" y="2236614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directe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4043778" y="3606300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de retour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101848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4355976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flipH="1">
            <a:off x="3628792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091865" y="3242754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265706" y="3255392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42193" y="3593527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Coupure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580823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642</Words>
  <Application>Microsoft Office PowerPoint</Application>
  <PresentationFormat>Affichage à l'écran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2011-09-27T07:20:14Z</dcterms:created>
  <dcterms:modified xsi:type="dcterms:W3CDTF">2013-11-03T15:39:46Z</dcterms:modified>
</cp:coreProperties>
</file>