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" y="27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3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2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53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2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15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1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1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5790-739B-49C9-AA16-F7EE6F340B34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6A9E-7626-451C-B18C-EA3F83D4EF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20.png"/><Relationship Id="rId33" Type="http://schemas.openxmlformats.org/officeDocument/2006/relationships/image" Target="../media/image20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10.png"/><Relationship Id="rId32" Type="http://schemas.openxmlformats.org/officeDocument/2006/relationships/image" Target="../media/image19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15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40.png"/><Relationship Id="rId30" Type="http://schemas.openxmlformats.org/officeDocument/2006/relationships/image" Target="../media/image170.png"/><Relationship Id="rId35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rot="16200000" flipV="1">
            <a:off x="1571969" y="4768337"/>
            <a:ext cx="919287" cy="1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/>
          <p:cNvGrpSpPr/>
          <p:nvPr/>
        </p:nvGrpSpPr>
        <p:grpSpPr>
          <a:xfrm>
            <a:off x="323528" y="410180"/>
            <a:ext cx="2266535" cy="2063903"/>
            <a:chOff x="2879775" y="410180"/>
            <a:chExt cx="2266535" cy="2063903"/>
          </a:xfrm>
        </p:grpSpPr>
        <p:cxnSp>
          <p:nvCxnSpPr>
            <p:cNvPr id="47" name="Connecteur droit 46"/>
            <p:cNvCxnSpPr/>
            <p:nvPr/>
          </p:nvCxnSpPr>
          <p:spPr>
            <a:xfrm flipV="1">
              <a:off x="3905728" y="1030430"/>
              <a:ext cx="919287" cy="1"/>
            </a:xfrm>
            <a:prstGeom prst="line">
              <a:avLst/>
            </a:prstGeom>
            <a:ln w="127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3421920" y="2000054"/>
              <a:ext cx="919287" cy="1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e 3"/>
            <p:cNvGrpSpPr/>
            <p:nvPr/>
          </p:nvGrpSpPr>
          <p:grpSpPr>
            <a:xfrm>
              <a:off x="2937553" y="1402667"/>
              <a:ext cx="830686" cy="1004446"/>
              <a:chOff x="2657440" y="2827670"/>
              <a:chExt cx="830686" cy="1004446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2801236" y="2827670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(1)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Texte 6"/>
                  <p:cNvSpPr txBox="1"/>
                  <p:nvPr/>
                </p:nvSpPr>
                <p:spPr>
                  <a:xfrm>
                    <a:off x="3160216" y="3073044"/>
                    <a:ext cx="3279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7" name="ZoneTexte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0216" y="3073044"/>
                    <a:ext cx="327910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Ellipse 8"/>
              <p:cNvSpPr/>
              <p:nvPr/>
            </p:nvSpPr>
            <p:spPr>
              <a:xfrm>
                <a:off x="2948053" y="3247426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2657440" y="357050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241936" y="2173494"/>
              <a:ext cx="359968" cy="300589"/>
              <a:chOff x="1639793" y="4357315"/>
              <a:chExt cx="359968" cy="300589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1639793" y="4509144"/>
                <a:ext cx="359968" cy="148760"/>
                <a:chOff x="1344635" y="4134565"/>
                <a:chExt cx="359968" cy="14876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344635" y="4134565"/>
                  <a:ext cx="359968" cy="148760"/>
                </a:xfrm>
                <a:prstGeom prst="rect">
                  <a:avLst/>
                </a:prstGeom>
                <a:pattFill prst="ltUpDiag">
                  <a:fgClr>
                    <a:schemeClr val="accent3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4" name="Connecteur droit 23"/>
                <p:cNvCxnSpPr/>
                <p:nvPr/>
              </p:nvCxnSpPr>
              <p:spPr>
                <a:xfrm>
                  <a:off x="1344635" y="4145658"/>
                  <a:ext cx="359968" cy="0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Connecteur droit 21"/>
              <p:cNvCxnSpPr/>
              <p:nvPr/>
            </p:nvCxnSpPr>
            <p:spPr>
              <a:xfrm>
                <a:off x="1812079" y="4357315"/>
                <a:ext cx="0" cy="16292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>
              <a:off x="3040592" y="847533"/>
              <a:ext cx="720096" cy="974890"/>
              <a:chOff x="1053981" y="2144527"/>
              <a:chExt cx="720096" cy="97489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53981" y="2144527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/>
              <p:cNvCxnSpPr>
                <a:stCxn id="9" idx="0"/>
                <a:endCxn id="26" idx="2"/>
              </p:cNvCxnSpPr>
              <p:nvPr/>
            </p:nvCxnSpPr>
            <p:spPr>
              <a:xfrm flipV="1">
                <a:off x="1414029" y="2496693"/>
                <a:ext cx="0" cy="62272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/>
            <p:cNvGrpSpPr/>
            <p:nvPr/>
          </p:nvGrpSpPr>
          <p:grpSpPr>
            <a:xfrm>
              <a:off x="2879775" y="627942"/>
              <a:ext cx="1620217" cy="581334"/>
              <a:chOff x="881508" y="2307530"/>
              <a:chExt cx="1620217" cy="581334"/>
            </a:xfrm>
          </p:grpSpPr>
          <p:sp>
            <p:nvSpPr>
              <p:cNvPr id="30" name="ZoneTexte 29"/>
              <p:cNvSpPr txBox="1"/>
              <p:nvPr/>
            </p:nvSpPr>
            <p:spPr>
              <a:xfrm>
                <a:off x="2141596" y="2307530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necteur droit 37"/>
            <p:cNvCxnSpPr/>
            <p:nvPr/>
          </p:nvCxnSpPr>
          <p:spPr>
            <a:xfrm flipV="1">
              <a:off x="3400640" y="548680"/>
              <a:ext cx="0" cy="772721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4499991" y="666284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4499991" y="489442"/>
                  <a:ext cx="3250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1" y="489442"/>
                  <a:ext cx="32502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3051552" y="612553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552" y="612553"/>
                  <a:ext cx="31919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4290157" y="1861554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157" y="1861554"/>
                  <a:ext cx="372346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52146" y="41018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146" y="410180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4773965" y="891930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965" y="891930"/>
                  <a:ext cx="372345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e 75"/>
          <p:cNvGrpSpPr/>
          <p:nvPr/>
        </p:nvGrpSpPr>
        <p:grpSpPr>
          <a:xfrm>
            <a:off x="404063" y="3886303"/>
            <a:ext cx="2671199" cy="1893672"/>
            <a:chOff x="2777202" y="3708306"/>
            <a:chExt cx="2671199" cy="1893672"/>
          </a:xfrm>
        </p:grpSpPr>
        <p:cxnSp>
          <p:nvCxnSpPr>
            <p:cNvPr id="69" name="Connecteur droit 68"/>
            <p:cNvCxnSpPr>
              <a:stCxn id="54" idx="7"/>
            </p:cNvCxnSpPr>
            <p:nvPr/>
          </p:nvCxnSpPr>
          <p:spPr>
            <a:xfrm flipV="1">
              <a:off x="4513436" y="3790778"/>
              <a:ext cx="632874" cy="673958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3743216" y="5127064"/>
              <a:ext cx="919287" cy="1"/>
            </a:xfrm>
            <a:prstGeom prst="line">
              <a:avLst/>
            </a:prstGeom>
            <a:ln w="127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4387966" y="4608595"/>
              <a:ext cx="919287" cy="1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e 50"/>
            <p:cNvGrpSpPr/>
            <p:nvPr/>
          </p:nvGrpSpPr>
          <p:grpSpPr>
            <a:xfrm>
              <a:off x="2795291" y="4412709"/>
              <a:ext cx="1768661" cy="1157240"/>
              <a:chOff x="2657440" y="2674876"/>
              <a:chExt cx="1768661" cy="1157240"/>
            </a:xfrm>
          </p:grpSpPr>
          <p:sp>
            <p:nvSpPr>
              <p:cNvPr id="52" name="ZoneTexte 51"/>
              <p:cNvSpPr txBox="1"/>
              <p:nvPr/>
            </p:nvSpPr>
            <p:spPr>
              <a:xfrm>
                <a:off x="3822558" y="3120697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(1)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ZoneTexte 52"/>
                  <p:cNvSpPr txBox="1"/>
                  <p:nvPr/>
                </p:nvSpPr>
                <p:spPr>
                  <a:xfrm>
                    <a:off x="3044109" y="2950780"/>
                    <a:ext cx="3279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53" name="ZoneTexte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4109" y="2950780"/>
                    <a:ext cx="327910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Ellipse 53"/>
              <p:cNvSpPr/>
              <p:nvPr/>
            </p:nvSpPr>
            <p:spPr>
              <a:xfrm>
                <a:off x="4081153" y="2674876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2657440" y="357050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(0)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3126929" y="5301389"/>
              <a:ext cx="359968" cy="300589"/>
              <a:chOff x="1667048" y="4322374"/>
              <a:chExt cx="359968" cy="300589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1667048" y="4474203"/>
                <a:ext cx="359968" cy="148760"/>
                <a:chOff x="1371890" y="4099624"/>
                <a:chExt cx="359968" cy="14876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371890" y="4099624"/>
                  <a:ext cx="359968" cy="148760"/>
                </a:xfrm>
                <a:prstGeom prst="rect">
                  <a:avLst/>
                </a:prstGeom>
                <a:pattFill prst="ltUpDiag">
                  <a:fgClr>
                    <a:srgbClr val="FF0000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0" name="Connecteur droit 59"/>
                <p:cNvCxnSpPr/>
                <p:nvPr/>
              </p:nvCxnSpPr>
              <p:spPr>
                <a:xfrm>
                  <a:off x="1371890" y="4110717"/>
                  <a:ext cx="359968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Connecteur droit 57"/>
              <p:cNvCxnSpPr/>
              <p:nvPr/>
            </p:nvCxnSpPr>
            <p:spPr>
              <a:xfrm>
                <a:off x="1839334" y="4322374"/>
                <a:ext cx="0" cy="16292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e 60"/>
            <p:cNvGrpSpPr/>
            <p:nvPr/>
          </p:nvGrpSpPr>
          <p:grpSpPr>
            <a:xfrm>
              <a:off x="2938019" y="4130696"/>
              <a:ext cx="1886996" cy="1170693"/>
              <a:chOff x="1093670" y="2264854"/>
              <a:chExt cx="1886996" cy="117069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093670" y="3083381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/>
              <p:cNvCxnSpPr>
                <a:endCxn id="54" idx="7"/>
              </p:cNvCxnSpPr>
              <p:nvPr/>
            </p:nvCxnSpPr>
            <p:spPr>
              <a:xfrm flipH="1">
                <a:off x="2669087" y="2264854"/>
                <a:ext cx="311579" cy="3340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/>
            <p:cNvGrpSpPr/>
            <p:nvPr/>
          </p:nvGrpSpPr>
          <p:grpSpPr>
            <a:xfrm>
              <a:off x="2777202" y="4121097"/>
              <a:ext cx="2463017" cy="1189869"/>
              <a:chOff x="921197" y="2637849"/>
              <a:chExt cx="2463017" cy="1189869"/>
            </a:xfrm>
          </p:grpSpPr>
          <p:sp>
            <p:nvSpPr>
              <p:cNvPr id="65" name="ZoneTexte 64"/>
              <p:cNvSpPr txBox="1"/>
              <p:nvPr/>
            </p:nvSpPr>
            <p:spPr>
              <a:xfrm>
                <a:off x="3024086" y="2637849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(2)</a:t>
                </a:r>
                <a:endParaRPr lang="fr-FR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 flipH="1">
                <a:off x="921197" y="3641420"/>
                <a:ext cx="1620217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1911329" y="3467734"/>
                <a:ext cx="0" cy="3521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>
                <a:off x="1002251" y="3460809"/>
                <a:ext cx="0" cy="36690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Connecteur droit 69"/>
            <p:cNvCxnSpPr/>
            <p:nvPr/>
          </p:nvCxnSpPr>
          <p:spPr>
            <a:xfrm>
              <a:off x="4397418" y="4767974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4581810" y="3974903"/>
                  <a:ext cx="3250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810" y="3974903"/>
                  <a:ext cx="32502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3886611" y="4451840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611" y="4451840"/>
                  <a:ext cx="31919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4761308" y="4950982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308" y="4950982"/>
                  <a:ext cx="372346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955294" y="4009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294" y="4009951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5076056" y="37083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708306"/>
                  <a:ext cx="37234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4526941" y="4634373"/>
            <a:ext cx="1988635" cy="1771094"/>
            <a:chOff x="3107842" y="4295285"/>
            <a:chExt cx="1988635" cy="1771094"/>
          </a:xfrm>
        </p:grpSpPr>
        <p:sp>
          <p:nvSpPr>
            <p:cNvPr id="15" name="Arc 14"/>
            <p:cNvSpPr/>
            <p:nvPr/>
          </p:nvSpPr>
          <p:spPr>
            <a:xfrm>
              <a:off x="3107842" y="4429899"/>
              <a:ext cx="1636480" cy="1636480"/>
            </a:xfrm>
            <a:prstGeom prst="arc">
              <a:avLst>
                <a:gd name="adj1" fmla="val 20503592"/>
                <a:gd name="adj2" fmla="val 12055"/>
              </a:avLst>
            </a:prstGeom>
            <a:ln>
              <a:solidFill>
                <a:schemeClr val="accent3">
                  <a:lumMod val="75000"/>
                </a:schemeClr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3374312" y="4295285"/>
              <a:ext cx="1722165" cy="1218117"/>
              <a:chOff x="3299215" y="1018450"/>
              <a:chExt cx="1722165" cy="1218117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3850985" y="1268761"/>
                <a:ext cx="730825" cy="702544"/>
                <a:chOff x="3850985" y="1268761"/>
                <a:chExt cx="730825" cy="702544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 flipV="1">
                  <a:off x="3853543" y="1971304"/>
                  <a:ext cx="728267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headEnd type="none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 flipV="1">
                  <a:off x="3850985" y="1268761"/>
                  <a:ext cx="0" cy="70254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headEnd type="none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e 79"/>
              <p:cNvGrpSpPr/>
              <p:nvPr/>
            </p:nvGrpSpPr>
            <p:grpSpPr>
              <a:xfrm rot="20700000">
                <a:off x="3748489" y="1186155"/>
                <a:ext cx="730825" cy="702544"/>
                <a:chOff x="3850985" y="1268761"/>
                <a:chExt cx="730825" cy="702544"/>
              </a:xfrm>
            </p:grpSpPr>
            <p:cxnSp>
              <p:nvCxnSpPr>
                <p:cNvPr id="81" name="Connecteur droit 80"/>
                <p:cNvCxnSpPr/>
                <p:nvPr/>
              </p:nvCxnSpPr>
              <p:spPr>
                <a:xfrm flipV="1">
                  <a:off x="3853543" y="1971304"/>
                  <a:ext cx="728267" cy="1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headEnd type="none" w="med" len="med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necteur droit 81"/>
                <p:cNvCxnSpPr/>
                <p:nvPr/>
              </p:nvCxnSpPr>
              <p:spPr>
                <a:xfrm flipV="1">
                  <a:off x="3850985" y="1268761"/>
                  <a:ext cx="0" cy="702544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ZoneTexte 82"/>
                  <p:cNvSpPr txBox="1"/>
                  <p:nvPr/>
                </p:nvSpPr>
                <p:spPr>
                  <a:xfrm>
                    <a:off x="4693918" y="1693645"/>
                    <a:ext cx="32746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/>
                            </a:rPr>
                            <m:t>𝜑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83" name="ZoneTexte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3918" y="1693645"/>
                    <a:ext cx="327462" cy="2769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/>
                  <p:cNvSpPr txBox="1"/>
                  <p:nvPr/>
                </p:nvSpPr>
                <p:spPr>
                  <a:xfrm>
                    <a:off x="4377779" y="1970644"/>
                    <a:ext cx="35259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4" name="ZoneTexte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779" y="1970644"/>
                    <a:ext cx="352597" cy="26161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/>
                  <p:cNvSpPr txBox="1"/>
                  <p:nvPr/>
                </p:nvSpPr>
                <p:spPr>
                  <a:xfrm>
                    <a:off x="4387966" y="1432035"/>
                    <a:ext cx="3558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7966" y="1432035"/>
                    <a:ext cx="355867" cy="26161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/>
                  <p:cNvSpPr txBox="1"/>
                  <p:nvPr/>
                </p:nvSpPr>
                <p:spPr>
                  <a:xfrm>
                    <a:off x="3299215" y="1137956"/>
                    <a:ext cx="35612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215" y="1137956"/>
                    <a:ext cx="356123" cy="26161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ZoneTexte 86"/>
                  <p:cNvSpPr txBox="1"/>
                  <p:nvPr/>
                </p:nvSpPr>
                <p:spPr>
                  <a:xfrm>
                    <a:off x="3687964" y="1018450"/>
                    <a:ext cx="35285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7" name="ZoneTexte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7964" y="1018450"/>
                    <a:ext cx="352853" cy="261610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ZoneTexte 88"/>
                  <p:cNvSpPr txBox="1"/>
                  <p:nvPr/>
                </p:nvSpPr>
                <p:spPr>
                  <a:xfrm>
                    <a:off x="3509870" y="1974957"/>
                    <a:ext cx="67617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1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9" name="Zone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9870" y="1974957"/>
                    <a:ext cx="676176" cy="26161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e 1"/>
          <p:cNvGrpSpPr/>
          <p:nvPr/>
        </p:nvGrpSpPr>
        <p:grpSpPr>
          <a:xfrm>
            <a:off x="3012645" y="4608184"/>
            <a:ext cx="1978808" cy="1771096"/>
            <a:chOff x="4546297" y="4304663"/>
            <a:chExt cx="1978808" cy="1771096"/>
          </a:xfrm>
        </p:grpSpPr>
        <p:grpSp>
          <p:nvGrpSpPr>
            <p:cNvPr id="90" name="Groupe 89"/>
            <p:cNvGrpSpPr/>
            <p:nvPr/>
          </p:nvGrpSpPr>
          <p:grpSpPr>
            <a:xfrm>
              <a:off x="4819419" y="4304663"/>
              <a:ext cx="1705686" cy="1218117"/>
              <a:chOff x="3299215" y="1018450"/>
              <a:chExt cx="1705686" cy="1218117"/>
            </a:xfrm>
          </p:grpSpPr>
          <p:grpSp>
            <p:nvGrpSpPr>
              <p:cNvPr id="91" name="Groupe 90"/>
              <p:cNvGrpSpPr/>
              <p:nvPr/>
            </p:nvGrpSpPr>
            <p:grpSpPr>
              <a:xfrm>
                <a:off x="3850985" y="1268761"/>
                <a:ext cx="730825" cy="702544"/>
                <a:chOff x="3850985" y="1268761"/>
                <a:chExt cx="730825" cy="702544"/>
              </a:xfrm>
            </p:grpSpPr>
            <p:cxnSp>
              <p:nvCxnSpPr>
                <p:cNvPr id="101" name="Connecteur droit 100"/>
                <p:cNvCxnSpPr/>
                <p:nvPr/>
              </p:nvCxnSpPr>
              <p:spPr>
                <a:xfrm flipV="1">
                  <a:off x="3853543" y="1971304"/>
                  <a:ext cx="728267" cy="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 flipV="1">
                  <a:off x="3850985" y="1268761"/>
                  <a:ext cx="0" cy="7025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none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e 91"/>
              <p:cNvGrpSpPr/>
              <p:nvPr/>
            </p:nvGrpSpPr>
            <p:grpSpPr>
              <a:xfrm rot="20700000">
                <a:off x="3748489" y="1186155"/>
                <a:ext cx="730825" cy="702544"/>
                <a:chOff x="3850985" y="1268761"/>
                <a:chExt cx="730825" cy="702544"/>
              </a:xfrm>
            </p:grpSpPr>
            <p:cxnSp>
              <p:nvCxnSpPr>
                <p:cNvPr id="99" name="Connecteur droit 98"/>
                <p:cNvCxnSpPr/>
                <p:nvPr/>
              </p:nvCxnSpPr>
              <p:spPr>
                <a:xfrm flipV="1">
                  <a:off x="3853543" y="1971304"/>
                  <a:ext cx="728267" cy="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/>
                <p:cNvCxnSpPr/>
                <p:nvPr/>
              </p:nvCxnSpPr>
              <p:spPr>
                <a:xfrm flipV="1">
                  <a:off x="3850985" y="1268761"/>
                  <a:ext cx="0" cy="702544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/>
                  <p:cNvSpPr txBox="1"/>
                  <p:nvPr/>
                </p:nvSpPr>
                <p:spPr>
                  <a:xfrm>
                    <a:off x="4693918" y="1693645"/>
                    <a:ext cx="31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93" name="ZoneTexte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3918" y="1693645"/>
                    <a:ext cx="310983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/>
                  <p:cNvSpPr txBox="1"/>
                  <p:nvPr/>
                </p:nvSpPr>
                <p:spPr>
                  <a:xfrm>
                    <a:off x="4377779" y="1970644"/>
                    <a:ext cx="35612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779" y="1970644"/>
                    <a:ext cx="356123" cy="261610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387966" y="1432035"/>
                    <a:ext cx="35285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5" name="ZoneTexte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7966" y="1432035"/>
                    <a:ext cx="352853" cy="261610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Texte 95"/>
                  <p:cNvSpPr txBox="1"/>
                  <p:nvPr/>
                </p:nvSpPr>
                <p:spPr>
                  <a:xfrm>
                    <a:off x="3299215" y="1137956"/>
                    <a:ext cx="3440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6" name="Zone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215" y="1137956"/>
                    <a:ext cx="344069" cy="261610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ZoneTexte 96"/>
                  <p:cNvSpPr txBox="1"/>
                  <p:nvPr/>
                </p:nvSpPr>
                <p:spPr>
                  <a:xfrm>
                    <a:off x="3687964" y="1018450"/>
                    <a:ext cx="34733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7" name="ZoneTexte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7964" y="1018450"/>
                    <a:ext cx="347338" cy="26161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ZoneTexte 97"/>
                  <p:cNvSpPr txBox="1"/>
                  <p:nvPr/>
                </p:nvSpPr>
                <p:spPr>
                  <a:xfrm>
                    <a:off x="3509870" y="1974957"/>
                    <a:ext cx="67617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1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8" name="ZoneTexte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9870" y="1974957"/>
                    <a:ext cx="676176" cy="26161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3" name="Arc 102"/>
            <p:cNvSpPr/>
            <p:nvPr/>
          </p:nvSpPr>
          <p:spPr>
            <a:xfrm>
              <a:off x="4546297" y="4439279"/>
              <a:ext cx="1636480" cy="1636480"/>
            </a:xfrm>
            <a:prstGeom prst="arc">
              <a:avLst>
                <a:gd name="adj1" fmla="val 20503592"/>
                <a:gd name="adj2" fmla="val 12055"/>
              </a:avLst>
            </a:prstGeom>
            <a:ln>
              <a:solidFill>
                <a:srgbClr val="FF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4" name="Arc 103"/>
          <p:cNvSpPr/>
          <p:nvPr/>
        </p:nvSpPr>
        <p:spPr>
          <a:xfrm>
            <a:off x="2853966" y="828223"/>
            <a:ext cx="1636480" cy="1636480"/>
          </a:xfrm>
          <a:prstGeom prst="arc">
            <a:avLst>
              <a:gd name="adj1" fmla="val 20503592"/>
              <a:gd name="adj2" fmla="val 12055"/>
            </a:avLst>
          </a:prstGeom>
          <a:ln>
            <a:solidFill>
              <a:schemeClr val="accent3">
                <a:lumMod val="75000"/>
              </a:schemeClr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3120436" y="693609"/>
            <a:ext cx="1705686" cy="1218117"/>
            <a:chOff x="3299215" y="1018450"/>
            <a:chExt cx="1705686" cy="1218117"/>
          </a:xfrm>
        </p:grpSpPr>
        <p:grpSp>
          <p:nvGrpSpPr>
            <p:cNvPr id="106" name="Groupe 105"/>
            <p:cNvGrpSpPr/>
            <p:nvPr/>
          </p:nvGrpSpPr>
          <p:grpSpPr>
            <a:xfrm>
              <a:off x="3850985" y="1268761"/>
              <a:ext cx="730825" cy="702544"/>
              <a:chOff x="3850985" y="1268761"/>
              <a:chExt cx="730825" cy="702544"/>
            </a:xfrm>
          </p:grpSpPr>
          <p:cxnSp>
            <p:nvCxnSpPr>
              <p:cNvPr id="116" name="Connecteur droit 115"/>
              <p:cNvCxnSpPr/>
              <p:nvPr/>
            </p:nvCxnSpPr>
            <p:spPr>
              <a:xfrm flipV="1">
                <a:off x="3853543" y="1971304"/>
                <a:ext cx="728267" cy="1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flipV="1">
                <a:off x="3850985" y="1268761"/>
                <a:ext cx="0" cy="702544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none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e 106"/>
            <p:cNvGrpSpPr/>
            <p:nvPr/>
          </p:nvGrpSpPr>
          <p:grpSpPr>
            <a:xfrm rot="20700000">
              <a:off x="3748489" y="1186155"/>
              <a:ext cx="730825" cy="702544"/>
              <a:chOff x="3850985" y="1268761"/>
              <a:chExt cx="730825" cy="702544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 flipV="1">
                <a:off x="3853543" y="1971304"/>
                <a:ext cx="728267" cy="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flipV="1">
                <a:off x="3850985" y="1268761"/>
                <a:ext cx="0" cy="702544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4693918" y="1693645"/>
                  <a:ext cx="3109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918" y="1693645"/>
                  <a:ext cx="310983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/>
                <p:cNvSpPr txBox="1"/>
                <p:nvPr/>
              </p:nvSpPr>
              <p:spPr>
                <a:xfrm>
                  <a:off x="4377779" y="1970644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779" y="1970644"/>
                  <a:ext cx="355867" cy="2616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4387966" y="1432035"/>
                  <a:ext cx="3525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66" y="1432035"/>
                  <a:ext cx="352597" cy="26161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3299215" y="1137956"/>
                  <a:ext cx="3528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215" y="1137956"/>
                  <a:ext cx="352853" cy="26161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3687964" y="1018450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7" name="ZoneTexte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964" y="1018450"/>
                  <a:ext cx="356123" cy="261610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/>
                <p:cNvSpPr txBox="1"/>
                <p:nvPr/>
              </p:nvSpPr>
              <p:spPr>
                <a:xfrm>
                  <a:off x="3509870" y="1974957"/>
                  <a:ext cx="6761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870" y="1974957"/>
                  <a:ext cx="676176" cy="261610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4565543" y="702987"/>
            <a:ext cx="1722165" cy="1218117"/>
            <a:chOff x="3299215" y="1018450"/>
            <a:chExt cx="1722165" cy="1218117"/>
          </a:xfrm>
        </p:grpSpPr>
        <p:grpSp>
          <p:nvGrpSpPr>
            <p:cNvPr id="119" name="Groupe 118"/>
            <p:cNvGrpSpPr/>
            <p:nvPr/>
          </p:nvGrpSpPr>
          <p:grpSpPr>
            <a:xfrm>
              <a:off x="3850985" y="1268761"/>
              <a:ext cx="730825" cy="702544"/>
              <a:chOff x="3850985" y="1268761"/>
              <a:chExt cx="730825" cy="702544"/>
            </a:xfrm>
          </p:grpSpPr>
          <p:cxnSp>
            <p:nvCxnSpPr>
              <p:cNvPr id="129" name="Connecteur droit 128"/>
              <p:cNvCxnSpPr/>
              <p:nvPr/>
            </p:nvCxnSpPr>
            <p:spPr>
              <a:xfrm flipV="1">
                <a:off x="3853543" y="1971304"/>
                <a:ext cx="728267" cy="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3850985" y="1268761"/>
                <a:ext cx="0" cy="702544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/>
            <p:cNvGrpSpPr/>
            <p:nvPr/>
          </p:nvGrpSpPr>
          <p:grpSpPr>
            <a:xfrm rot="20700000">
              <a:off x="3748489" y="1186155"/>
              <a:ext cx="730825" cy="702544"/>
              <a:chOff x="3850985" y="1268761"/>
              <a:chExt cx="730825" cy="702544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3853543" y="1971304"/>
                <a:ext cx="728267" cy="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3850985" y="1268761"/>
                <a:ext cx="0" cy="70254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4693918" y="1693645"/>
                  <a:ext cx="327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3" name="ZoneTexte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918" y="1693645"/>
                  <a:ext cx="32746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377779" y="1970644"/>
                  <a:ext cx="3528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4" name="ZoneTexte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779" y="1970644"/>
                  <a:ext cx="352854" cy="261610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/>
                <p:cNvSpPr txBox="1"/>
                <p:nvPr/>
              </p:nvSpPr>
              <p:spPr>
                <a:xfrm>
                  <a:off x="4387966" y="1432035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5" name="ZoneTexte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66" y="1432035"/>
                  <a:ext cx="356123" cy="261610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3299215" y="1137956"/>
                  <a:ext cx="3473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6" name="ZoneTexte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215" y="1137956"/>
                  <a:ext cx="347339" cy="26161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87964" y="1018450"/>
                  <a:ext cx="34406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964" y="1018450"/>
                  <a:ext cx="344069" cy="261610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509870" y="1974957"/>
                  <a:ext cx="6761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8" name="ZoneTexte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870" y="1974957"/>
                  <a:ext cx="676176" cy="261610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Arc 130"/>
          <p:cNvSpPr/>
          <p:nvPr/>
        </p:nvSpPr>
        <p:spPr>
          <a:xfrm>
            <a:off x="4292421" y="837603"/>
            <a:ext cx="1636480" cy="1636480"/>
          </a:xfrm>
          <a:prstGeom prst="arc">
            <a:avLst>
              <a:gd name="adj1" fmla="val 20503592"/>
              <a:gd name="adj2" fmla="val 12055"/>
            </a:avLst>
          </a:prstGeom>
          <a:ln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0184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174</Words>
  <Application>Microsoft Office PowerPoint</Application>
  <PresentationFormat>Affichage à l'écran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2012-01-17T20:52:16Z</dcterms:created>
  <dcterms:modified xsi:type="dcterms:W3CDTF">2012-01-19T14:30:57Z</dcterms:modified>
</cp:coreProperties>
</file>