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648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1268760"/>
            <a:ext cx="2880000" cy="28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411600" y="1088580"/>
            <a:ext cx="0" cy="3240360"/>
          </a:xfrm>
          <a:prstGeom prst="straightConnector1">
            <a:avLst/>
          </a:prstGeom>
          <a:noFill/>
          <a:ln w="1905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 flipV="1">
            <a:off x="2411600" y="1088580"/>
            <a:ext cx="0" cy="3240360"/>
          </a:xfrm>
          <a:prstGeom prst="straightConnector1">
            <a:avLst/>
          </a:prstGeom>
          <a:noFill/>
          <a:ln w="1905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Arc 7"/>
          <p:cNvSpPr/>
          <p:nvPr/>
        </p:nvSpPr>
        <p:spPr>
          <a:xfrm>
            <a:off x="1331600" y="1628761"/>
            <a:ext cx="2160000" cy="2160000"/>
          </a:xfrm>
          <a:prstGeom prst="arc">
            <a:avLst>
              <a:gd name="adj1" fmla="val 13503793"/>
              <a:gd name="adj2" fmla="val 1888514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0" name="Connecteur droit 9"/>
          <p:cNvCxnSpPr>
            <a:endCxn id="4" idx="1"/>
          </p:cNvCxnSpPr>
          <p:nvPr/>
        </p:nvCxnSpPr>
        <p:spPr>
          <a:xfrm flipH="1" flipV="1">
            <a:off x="1393366" y="1690526"/>
            <a:ext cx="1018234" cy="101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endCxn id="4" idx="7"/>
          </p:cNvCxnSpPr>
          <p:nvPr/>
        </p:nvCxnSpPr>
        <p:spPr>
          <a:xfrm flipV="1">
            <a:off x="2411600" y="1690526"/>
            <a:ext cx="1018234" cy="101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1619352" y="1916512"/>
            <a:ext cx="1584496" cy="1584496"/>
          </a:xfrm>
          <a:prstGeom prst="arc">
            <a:avLst>
              <a:gd name="adj1" fmla="val 13503793"/>
              <a:gd name="adj2" fmla="val 1888514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5" name="Connecteur droit 14"/>
          <p:cNvCxnSpPr>
            <a:stCxn id="14" idx="2"/>
            <a:endCxn id="8" idx="2"/>
          </p:cNvCxnSpPr>
          <p:nvPr/>
        </p:nvCxnSpPr>
        <p:spPr>
          <a:xfrm flipV="1">
            <a:off x="2969378" y="1941792"/>
            <a:ext cx="202590" cy="204348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>
            <a:stCxn id="14" idx="0"/>
            <a:endCxn id="8" idx="0"/>
          </p:cNvCxnSpPr>
          <p:nvPr/>
        </p:nvCxnSpPr>
        <p:spPr>
          <a:xfrm flipH="1" flipV="1">
            <a:off x="1648768" y="1944244"/>
            <a:ext cx="203247" cy="203694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4031780" y="2554872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80" y="2554872"/>
                <a:ext cx="326371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1765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2248414" y="780803"/>
                <a:ext cx="3288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414" y="780803"/>
                <a:ext cx="328808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12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>
            <a:off x="2051400" y="2348560"/>
            <a:ext cx="720400" cy="720400"/>
          </a:xfrm>
          <a:prstGeom prst="arc">
            <a:avLst>
              <a:gd name="adj1" fmla="val 18973241"/>
              <a:gd name="adj2" fmla="val 21445240"/>
            </a:avLst>
          </a:prstGeom>
          <a:noFill/>
          <a:ln w="19050"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24" name="Arc 23"/>
          <p:cNvSpPr/>
          <p:nvPr/>
        </p:nvSpPr>
        <p:spPr>
          <a:xfrm>
            <a:off x="1746806" y="2043966"/>
            <a:ext cx="1329588" cy="1329588"/>
          </a:xfrm>
          <a:prstGeom prst="arc">
            <a:avLst>
              <a:gd name="adj1" fmla="val 13775981"/>
              <a:gd name="adj2" fmla="val 21445240"/>
            </a:avLst>
          </a:prstGeom>
          <a:noFill/>
          <a:ln w="19050"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2661473" y="2400984"/>
                <a:ext cx="4149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473" y="2400984"/>
                <a:ext cx="41492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3014913" y="2274503"/>
                <a:ext cx="410818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913" y="2274503"/>
                <a:ext cx="410818" cy="325025"/>
              </a:xfrm>
              <a:prstGeom prst="rect">
                <a:avLst/>
              </a:prstGeom>
              <a:blipFill rotWithShape="1"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H="1" flipV="1">
            <a:off x="2123728" y="1988840"/>
            <a:ext cx="287872" cy="719922"/>
          </a:xfrm>
          <a:prstGeom prst="straightConnector1">
            <a:avLst/>
          </a:prstGeom>
          <a:noFill/>
          <a:ln w="1905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2248414" y="1628761"/>
            <a:ext cx="164404" cy="1079999"/>
          </a:xfrm>
          <a:prstGeom prst="straightConnector1">
            <a:avLst/>
          </a:prstGeom>
          <a:noFill/>
          <a:ln w="1905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1902483" y="1715680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483" y="1715680"/>
                <a:ext cx="313676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2057338" y="1379761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38" y="1379761"/>
                <a:ext cx="343812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588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2</cp:revision>
  <dcterms:modified xsi:type="dcterms:W3CDTF">2014-03-25T22:03:17Z</dcterms:modified>
</cp:coreProperties>
</file>