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4E3D9-E298-451C-93B6-07B64B8A7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F13063-EC0F-4729-AEE3-F75AB953B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39121C-882C-4A88-9486-79F462EA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E70D16-AA3A-4268-B501-4C7FAD8B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7BE080-F0B7-4DE7-8652-21FC8E3A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69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FAF77-8738-4188-9C89-3B369590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DC8E61-599B-4F20-B994-D58AA09D7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50FAE5-0AA8-405C-A4CE-2EB744B8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FADAB-8AB4-408A-A121-ABBABDA7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2A7ADC-2710-4BC0-9B55-88990960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15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D95004-1001-47BC-92DD-E5221E78E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F58209-93F6-43CC-B6B8-302C4BF63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CCF8E4-A1A4-435E-9DAF-FB791E669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1BA9D3-026D-44FD-BA4E-CA5C3352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BA0228-B25B-4F82-8DA0-53D017FE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54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8654D-3891-4188-AB40-0EFE87B6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09630E-08BD-4A0B-8319-FEF0FA50F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E6B62C-B7F7-4933-B305-5363F164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38B46D-9FB8-40C3-B973-81CD3739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8CE802-027D-4FAF-A80A-CD1BE36E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714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44325-8858-41E7-BB76-EB52A57D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3EDD9B-9A2B-41BE-980F-E88DA167F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EDF67C-5FFB-4F1F-875F-2754B5C18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8C1ACD-6655-45B9-A72E-7DFD1D77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B9F194-14EB-4B2D-ABBB-1BA09632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6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EFB37-01FD-4096-A4D9-A0D15EEDD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AB3D20-98B2-4DDA-8A0E-C1C150F32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9DA37B-87FD-4CDC-9293-7E3F67325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BE8012-5181-47D4-A502-EE3FE3FB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9DE36B-D104-4AEE-9C17-D04B96DA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82034F-431B-4853-9FA1-9223A9AA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80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642182-59C2-4C09-B4D6-3E47A590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B2F638-6E70-47FC-B600-AF0B24CD2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6DAE1F-0C91-4617-9987-866010EB1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BBA412-BF5C-4439-AD92-63DFB691F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825892C-FD68-494E-86FF-9A10215AD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7376F1-7C06-459B-938E-0C567C77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66A74D-176C-403B-9730-C083FCD9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D8AF51-83AB-4F36-A28B-FF351251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33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9C4E3-03BA-4BDA-9F86-6B9E24D3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B41BAF-5AAB-4901-A355-74597025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A73373-B360-4C83-9EFB-8D17A3E9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1ACF36E-07F6-4FF7-B7F9-C12DA46A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79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75714E-C154-4B4D-B710-3355AE02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8AEAD5-2B20-4E17-A82A-E08638E5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0EB634-72FA-48D9-BB76-939EB37A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36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536DE9-AAC3-4770-91E0-B1340403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0B119F-3189-479B-950D-47748B392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10C2E6-50DF-4380-B547-FA0D5A896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8F3D29-800C-48DF-968F-98E05CE2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40BA90-9238-4AFE-A847-21EC3E09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0572A1-82C4-4735-B7CC-E678B4BB4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13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9C097-AFED-4CA5-A300-C78EB92D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B8CAFD-385D-4823-BBA4-E73274950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E45229-C116-422A-BF86-E1000813F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1FC3C-3E0E-4A48-9A04-DED9776AC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7E839F-A114-4D43-8153-E757B680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4492F3-6F5E-4D96-B277-4CC0FCC1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20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448D3C-1239-4639-A4CC-AE6E4484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84E813-6BDA-451C-9041-F83FDB22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FBB8E3-C9DE-40A9-ACB5-C39C5B910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35F77-ED5B-4326-B19B-ED96FEEFE050}" type="datetimeFigureOut">
              <a:rPr lang="fr-FR" smtClean="0"/>
              <a:t>13/01/2022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DB774F-5585-44FA-8DE4-E2ADF9EC8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DD48E1-5A02-455B-8786-2612F9EEF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F1D7-83E0-4D45-A5C1-A70BEE27EB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22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CBC4A-9BD1-416E-9AB8-5E844E815C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36AA3A-D748-4560-B4DD-084FCAE21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79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60419-0502-444F-BB0E-4E5E10A0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7D636B-E7EB-40F0-9D11-BF51075B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Statistiques des </a:t>
            </a:r>
            <a:r>
              <a:rPr lang="fr-FR" dirty="0" err="1"/>
              <a:t>éleves</a:t>
            </a:r>
            <a:r>
              <a:rPr lang="fr-FR" dirty="0"/>
              <a:t> par classe par an</a:t>
            </a:r>
          </a:p>
          <a:p>
            <a:r>
              <a:rPr lang="fr-FR" dirty="0"/>
              <a:t>Statistiques par </a:t>
            </a:r>
            <a:r>
              <a:rPr lang="fr-FR" dirty="0" err="1"/>
              <a:t>matiere</a:t>
            </a:r>
            <a:endParaRPr lang="fr-FR" dirty="0"/>
          </a:p>
          <a:p>
            <a:r>
              <a:rPr lang="fr-FR" dirty="0"/>
              <a:t>Evolution par </a:t>
            </a:r>
            <a:r>
              <a:rPr lang="fr-FR" dirty="0" err="1"/>
              <a:t>matiere</a:t>
            </a:r>
            <a:endParaRPr lang="fr-FR" dirty="0"/>
          </a:p>
          <a:p>
            <a:r>
              <a:rPr lang="fr-FR" dirty="0"/>
              <a:t>Intégration des </a:t>
            </a:r>
            <a:r>
              <a:rPr lang="fr-FR"/>
              <a:t>moyennes nationales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693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003BB-5084-4ADD-A368-668D047B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 classe admissibilité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F5BB7C9-34AD-4C9F-8588-229EE44F0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305086"/>
              </p:ext>
            </p:extLst>
          </p:nvPr>
        </p:nvGraphicFramePr>
        <p:xfrm>
          <a:off x="838200" y="1237796"/>
          <a:ext cx="105156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82784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252638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4391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986323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680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MinesPonts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BanqueCentrale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CCINP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Ecoles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14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Eleve</a:t>
                      </a:r>
                      <a:r>
                        <a:rPr lang="fr-FR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Admissible (rang)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 admissible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Non présenté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Aurait été admissible si présenté (rang)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5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Eleve</a:t>
                      </a:r>
                      <a:r>
                        <a:rPr lang="fr-FR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06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Eleve</a:t>
                      </a:r>
                      <a:r>
                        <a:rPr lang="fr-FR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1701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BA22E262-B7B7-45FD-A8F8-EC0B8BF68E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645266"/>
              </p:ext>
            </p:extLst>
          </p:nvPr>
        </p:nvGraphicFramePr>
        <p:xfrm>
          <a:off x="838200" y="3839481"/>
          <a:ext cx="105156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41827849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2526382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643917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79863238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7680282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5693649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22577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Nom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Moyenne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Maths…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14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Eleve</a:t>
                      </a:r>
                      <a:r>
                        <a:rPr lang="fr-FR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55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Eleve</a:t>
                      </a:r>
                      <a:r>
                        <a:rPr lang="fr-FR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06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Eleve</a:t>
                      </a:r>
                      <a:r>
                        <a:rPr lang="fr-FR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58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67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6D4D3-088E-4927-B50E-32AC91FA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 générales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7F8C8E4-3FB1-4B6E-AD97-41FE768C0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5894"/>
            <a:ext cx="8115717" cy="242582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6487DBB-D8FE-47EB-8C7A-166FB1971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1719"/>
            <a:ext cx="3690257" cy="23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6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B751B-8EC1-433B-87C1-3DEF8076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de fichier d’écrit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78ADBA-4DC9-4093-BE05-BB1857D3E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Case A3 :</a:t>
            </a:r>
          </a:p>
          <a:p>
            <a:pPr lvl="1"/>
            <a:r>
              <a:rPr lang="fr-FR" dirty="0"/>
              <a:t>Récupérer école</a:t>
            </a:r>
          </a:p>
          <a:p>
            <a:pPr lvl="1"/>
            <a:r>
              <a:rPr lang="fr-FR" dirty="0"/>
              <a:t>Récupérer la barre</a:t>
            </a:r>
          </a:p>
          <a:p>
            <a:r>
              <a:rPr lang="fr-FR" dirty="0"/>
              <a:t>Ligne 3</a:t>
            </a:r>
          </a:p>
          <a:p>
            <a:pPr lvl="1"/>
            <a:r>
              <a:rPr lang="fr-FR" dirty="0"/>
              <a:t>Récupérer le nombre de colonnes</a:t>
            </a:r>
          </a:p>
          <a:p>
            <a:pPr lvl="2"/>
            <a:r>
              <a:rPr lang="fr-FR" dirty="0"/>
              <a:t>Colonne 1 numéro candidat</a:t>
            </a:r>
          </a:p>
          <a:p>
            <a:pPr lvl="2"/>
            <a:r>
              <a:rPr lang="fr-FR" dirty="0"/>
              <a:t>Colonne 2 nom</a:t>
            </a:r>
          </a:p>
          <a:p>
            <a:pPr lvl="2"/>
            <a:r>
              <a:rPr lang="fr-FR" dirty="0"/>
              <a:t>Colonne 3 Rang/</a:t>
            </a:r>
            <a:r>
              <a:rPr lang="fr-FR" dirty="0" err="1"/>
              <a:t>Status</a:t>
            </a:r>
            <a:endParaRPr lang="fr-FR" dirty="0"/>
          </a:p>
          <a:p>
            <a:pPr lvl="2"/>
            <a:r>
              <a:rPr lang="fr-FR" dirty="0"/>
              <a:t>Colonne 4 Total (à recalculer)</a:t>
            </a:r>
          </a:p>
          <a:p>
            <a:pPr lvl="2"/>
            <a:r>
              <a:rPr lang="fr-FR" dirty="0"/>
              <a:t>Colonne 5 Moyenne (à recalculer)</a:t>
            </a:r>
          </a:p>
          <a:p>
            <a:pPr lvl="2"/>
            <a:r>
              <a:rPr lang="fr-FR" dirty="0"/>
              <a:t>Colonne restantes : matières</a:t>
            </a:r>
          </a:p>
          <a:p>
            <a:r>
              <a:rPr lang="fr-FR" dirty="0"/>
              <a:t>Faire le lien entre les disciplines identifiées et les disciplines de la base de donnée</a:t>
            </a:r>
          </a:p>
          <a:p>
            <a:r>
              <a:rPr lang="fr-FR" dirty="0"/>
              <a:t>Ajouter les notes (si elles n’existent pas) et inscription aux </a:t>
            </a:r>
            <a:r>
              <a:rPr lang="fr-FR" dirty="0" err="1"/>
              <a:t>cocours</a:t>
            </a:r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900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62FAC3-F6C6-4482-8C78-FADFCEAD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BDD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EAA3F-764A-4A60-9A87-D2ED82420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0371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Eleve</a:t>
            </a:r>
            <a:endParaRPr lang="fr-FR" dirty="0"/>
          </a:p>
          <a:p>
            <a:pPr lvl="1"/>
            <a:r>
              <a:rPr lang="fr-FR" dirty="0"/>
              <a:t>Id</a:t>
            </a:r>
          </a:p>
          <a:p>
            <a:pPr lvl="1"/>
            <a:r>
              <a:rPr lang="fr-FR" dirty="0" err="1"/>
              <a:t>Annee</a:t>
            </a:r>
            <a:r>
              <a:rPr lang="fr-FR" dirty="0"/>
              <a:t> concours</a:t>
            </a:r>
          </a:p>
          <a:p>
            <a:pPr lvl="1"/>
            <a:r>
              <a:rPr lang="fr-FR" dirty="0" err="1"/>
              <a:t>Num</a:t>
            </a:r>
            <a:r>
              <a:rPr lang="fr-FR" dirty="0"/>
              <a:t> </a:t>
            </a:r>
            <a:r>
              <a:rPr lang="fr-FR" dirty="0" err="1"/>
              <a:t>scei</a:t>
            </a:r>
            <a:endParaRPr lang="fr-FR" dirty="0"/>
          </a:p>
          <a:p>
            <a:pPr lvl="1"/>
            <a:r>
              <a:rPr lang="fr-FR" dirty="0"/>
              <a:t>Nom</a:t>
            </a:r>
          </a:p>
          <a:p>
            <a:pPr lvl="1"/>
            <a:r>
              <a:rPr lang="fr-FR" dirty="0" err="1"/>
              <a:t>Prenom</a:t>
            </a:r>
            <a:endParaRPr lang="fr-FR" dirty="0"/>
          </a:p>
          <a:p>
            <a:pPr lvl="1"/>
            <a:r>
              <a:rPr lang="fr-FR" dirty="0"/>
              <a:t>Classe</a:t>
            </a:r>
          </a:p>
          <a:p>
            <a:pPr lvl="1"/>
            <a:r>
              <a:rPr lang="fr-FR" dirty="0"/>
              <a:t>Bonif (oui ou non)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 err="1"/>
              <a:t>Eleve_ecole</a:t>
            </a:r>
            <a:endParaRPr lang="fr-FR" dirty="0"/>
          </a:p>
          <a:p>
            <a:r>
              <a:rPr lang="fr-FR" dirty="0"/>
              <a:t>Id </a:t>
            </a:r>
            <a:r>
              <a:rPr lang="fr-FR" dirty="0" err="1"/>
              <a:t>eleve</a:t>
            </a:r>
            <a:endParaRPr lang="fr-FR" dirty="0"/>
          </a:p>
          <a:p>
            <a:r>
              <a:rPr lang="fr-FR" dirty="0" err="1"/>
              <a:t>Id_ecole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63BF2F5-01A9-45E9-8BC0-8D8A1F28F466}"/>
              </a:ext>
            </a:extLst>
          </p:cNvPr>
          <p:cNvSpPr txBox="1">
            <a:spLocks/>
          </p:cNvSpPr>
          <p:nvPr/>
        </p:nvSpPr>
        <p:spPr>
          <a:xfrm>
            <a:off x="5802085" y="573768"/>
            <a:ext cx="54646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Banque</a:t>
            </a:r>
          </a:p>
          <a:p>
            <a:pPr lvl="1"/>
            <a:r>
              <a:rPr lang="fr-FR" dirty="0"/>
              <a:t>Id</a:t>
            </a:r>
          </a:p>
          <a:p>
            <a:pPr lvl="1"/>
            <a:r>
              <a:rPr lang="fr-FR" dirty="0"/>
              <a:t>nom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Ecole </a:t>
            </a:r>
          </a:p>
          <a:p>
            <a:r>
              <a:rPr lang="fr-FR" dirty="0"/>
              <a:t>Id</a:t>
            </a:r>
          </a:p>
          <a:p>
            <a:r>
              <a:rPr lang="fr-FR" dirty="0"/>
              <a:t>Nom</a:t>
            </a:r>
          </a:p>
          <a:p>
            <a:r>
              <a:rPr lang="fr-FR" dirty="0" err="1"/>
              <a:t>Id_banque</a:t>
            </a:r>
            <a:endParaRPr lang="fr-FR" dirty="0"/>
          </a:p>
          <a:p>
            <a:r>
              <a:rPr lang="fr-FR" dirty="0"/>
              <a:t>Flag : </a:t>
            </a:r>
            <a:r>
              <a:rPr lang="fr-FR" dirty="0" err="1"/>
              <a:t>TRUE</a:t>
            </a:r>
            <a:r>
              <a:rPr lang="fr-FR" dirty="0"/>
              <a:t> (inscription en banque) FALSE inscription par école</a:t>
            </a:r>
          </a:p>
          <a:p>
            <a:endParaRPr lang="fr-FR" dirty="0"/>
          </a:p>
          <a:p>
            <a:r>
              <a:rPr lang="fr-FR" dirty="0"/>
              <a:t>Coefs</a:t>
            </a:r>
          </a:p>
          <a:p>
            <a:r>
              <a:rPr lang="fr-FR" dirty="0" err="1"/>
              <a:t>Id_ecole</a:t>
            </a:r>
            <a:endParaRPr lang="fr-FR" dirty="0"/>
          </a:p>
          <a:p>
            <a:r>
              <a:rPr lang="fr-FR" dirty="0"/>
              <a:t>Discipline</a:t>
            </a:r>
          </a:p>
          <a:p>
            <a:r>
              <a:rPr lang="fr-FR" dirty="0"/>
              <a:t>Oral/</a:t>
            </a:r>
            <a:r>
              <a:rPr lang="fr-FR" dirty="0" err="1"/>
              <a:t>ecrit</a:t>
            </a:r>
            <a:endParaRPr lang="fr-FR" dirty="0"/>
          </a:p>
          <a:p>
            <a:r>
              <a:rPr lang="fr-FR" dirty="0"/>
              <a:t>Coef</a:t>
            </a:r>
          </a:p>
          <a:p>
            <a:endParaRPr lang="fr-FR" dirty="0"/>
          </a:p>
          <a:p>
            <a:r>
              <a:rPr lang="fr-FR" dirty="0" err="1"/>
              <a:t>Barres_admissibilité</a:t>
            </a:r>
            <a:endParaRPr lang="fr-FR" dirty="0"/>
          </a:p>
          <a:p>
            <a:pPr lvl="1"/>
            <a:r>
              <a:rPr lang="fr-FR" dirty="0"/>
              <a:t>barres</a:t>
            </a:r>
          </a:p>
          <a:p>
            <a:endParaRPr lang="fr-FR" dirty="0"/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19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77B1FC-219A-411B-9B17-A80E88A6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9EDF48-D9D7-4D7D-B2BA-F1764BDFA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Création des </a:t>
            </a:r>
            <a:r>
              <a:rPr lang="fr-FR" dirty="0" err="1"/>
              <a:t>eleves</a:t>
            </a:r>
            <a:endParaRPr lang="fr-FR" dirty="0"/>
          </a:p>
          <a:p>
            <a:pPr lvl="1"/>
            <a:r>
              <a:rPr lang="fr-FR" dirty="0"/>
              <a:t>A partir des fichiers </a:t>
            </a:r>
            <a:r>
              <a:rPr lang="fr-FR" dirty="0" err="1"/>
              <a:t>excel</a:t>
            </a:r>
            <a:r>
              <a:rPr lang="fr-FR" dirty="0"/>
              <a:t> de résultats &gt;&gt; plus facile a </a:t>
            </a:r>
            <a:r>
              <a:rPr lang="fr-FR" dirty="0" err="1"/>
              <a:t>recupére</a:t>
            </a:r>
            <a:endParaRPr lang="fr-FR" dirty="0"/>
          </a:p>
          <a:p>
            <a:pPr lvl="1"/>
            <a:r>
              <a:rPr lang="fr-FR" dirty="0"/>
              <a:t>Il faut l’</a:t>
            </a:r>
            <a:r>
              <a:rPr lang="fr-FR" dirty="0" err="1"/>
              <a:t>eleve</a:t>
            </a:r>
            <a:endParaRPr lang="fr-FR" dirty="0"/>
          </a:p>
          <a:p>
            <a:pPr lvl="1"/>
            <a:r>
              <a:rPr lang="fr-FR" dirty="0"/>
              <a:t>Le </a:t>
            </a:r>
            <a:r>
              <a:rPr lang="fr-FR" dirty="0" err="1"/>
              <a:t>numero</a:t>
            </a:r>
            <a:r>
              <a:rPr lang="fr-FR" dirty="0"/>
              <a:t> </a:t>
            </a:r>
            <a:r>
              <a:rPr lang="fr-FR" dirty="0" err="1"/>
              <a:t>scei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Inscription des élèves au concours :</a:t>
            </a:r>
          </a:p>
          <a:p>
            <a:pPr lvl="1"/>
            <a:r>
              <a:rPr lang="fr-FR" dirty="0"/>
              <a:t>A partir des fichiers de résultats aux écrits</a:t>
            </a:r>
          </a:p>
          <a:p>
            <a:pPr lvl="2"/>
            <a:r>
              <a:rPr lang="fr-FR" dirty="0"/>
              <a:t>Pour certaines banques inscription banque &gt;&gt; Inscription à chacune des écoles de la banque</a:t>
            </a:r>
          </a:p>
          <a:p>
            <a:pPr lvl="2"/>
            <a:r>
              <a:rPr lang="fr-FR" dirty="0"/>
              <a:t>Sinon inscription par école</a:t>
            </a:r>
          </a:p>
        </p:txBody>
      </p:sp>
    </p:spTree>
    <p:extLst>
      <p:ext uri="{BB962C8B-B14F-4D97-AF65-F5344CB8AC3E}">
        <p14:creationId xmlns:p14="http://schemas.microsoft.com/office/powerpoint/2010/main" val="35313031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250</Words>
  <Application>Microsoft Office PowerPoint</Application>
  <PresentationFormat>Grand écran</PresentationFormat>
  <Paragraphs>79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Bilan classe admissibilité</vt:lpstr>
      <vt:lpstr>Statistiques générales</vt:lpstr>
      <vt:lpstr>Lecture de fichier d’écrit</vt:lpstr>
      <vt:lpstr>BDD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2022-01-05T13:43:28Z</dcterms:created>
  <dcterms:modified xsi:type="dcterms:W3CDTF">2022-01-13T19:40:48Z</dcterms:modified>
</cp:coreProperties>
</file>