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21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11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61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781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53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521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373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15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0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1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04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47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73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0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31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3F50-D8CC-4C93-8A4E-A58F17A43B37}" type="datetimeFigureOut">
              <a:rPr lang="fr-FR" smtClean="0"/>
              <a:t>05/12/2021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2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014C4-2833-493C-AF3E-B958F7D3D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Evaluation par compétences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4F61A6-5888-4D8F-AD20-917C48E36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11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2878B-594C-445B-8D46-3AB33987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</a:t>
            </a:r>
            <a:br>
              <a:rPr lang="fr-FR" dirty="0"/>
            </a:br>
            <a:r>
              <a:rPr lang="fr-FR" dirty="0"/>
              <a:t>Grille d’évaluation par 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54564-0C0A-4434-9C3A-4CDD86B3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91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2878B-594C-445B-8D46-3AB33987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</a:t>
            </a:r>
            <a:br>
              <a:rPr lang="fr-FR" dirty="0"/>
            </a:br>
            <a:r>
              <a:rPr lang="fr-FR" dirty="0"/>
              <a:t>Synthèse des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54564-0C0A-4434-9C3A-4CDD86B3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Compétence X-x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885152D-8FCB-4AB2-BE55-091F70F0DC8E}"/>
              </a:ext>
            </a:extLst>
          </p:cNvPr>
          <p:cNvCxnSpPr/>
          <p:nvPr/>
        </p:nvCxnSpPr>
        <p:spPr>
          <a:xfrm flipV="1">
            <a:off x="3211033" y="3891515"/>
            <a:ext cx="0" cy="1701209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09D716-A6D2-445D-8492-97787380D057}"/>
              </a:ext>
            </a:extLst>
          </p:cNvPr>
          <p:cNvCxnSpPr>
            <a:cxnSpLocks/>
          </p:cNvCxnSpPr>
          <p:nvPr/>
        </p:nvCxnSpPr>
        <p:spPr>
          <a:xfrm flipV="1">
            <a:off x="3211033" y="5592724"/>
            <a:ext cx="6071190" cy="0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911B225-3988-41C6-898B-46FB9A254CE0}"/>
              </a:ext>
            </a:extLst>
          </p:cNvPr>
          <p:cNvSpPr txBox="1"/>
          <p:nvPr/>
        </p:nvSpPr>
        <p:spPr>
          <a:xfrm rot="18361054">
            <a:off x="356190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84C170C-EB50-47F5-B1B6-CB05E36D1E56}"/>
              </a:ext>
            </a:extLst>
          </p:cNvPr>
          <p:cNvSpPr txBox="1"/>
          <p:nvPr/>
        </p:nvSpPr>
        <p:spPr>
          <a:xfrm rot="18361054">
            <a:off x="452579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FF3F61-AF83-4F8F-82F7-B6624BB866F8}"/>
              </a:ext>
            </a:extLst>
          </p:cNvPr>
          <p:cNvSpPr txBox="1"/>
          <p:nvPr/>
        </p:nvSpPr>
        <p:spPr>
          <a:xfrm rot="18361054">
            <a:off x="548968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B9E479-B28C-417C-B391-CD72844F1C82}"/>
              </a:ext>
            </a:extLst>
          </p:cNvPr>
          <p:cNvSpPr txBox="1"/>
          <p:nvPr/>
        </p:nvSpPr>
        <p:spPr>
          <a:xfrm rot="18361054">
            <a:off x="645357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661576F-A02B-4169-97FC-ACF2840A5AAF}"/>
              </a:ext>
            </a:extLst>
          </p:cNvPr>
          <p:cNvSpPr txBox="1"/>
          <p:nvPr/>
        </p:nvSpPr>
        <p:spPr>
          <a:xfrm rot="18361054">
            <a:off x="741746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6C1F26-5668-4C9D-AAB4-242ADEA0CBCD}"/>
              </a:ext>
            </a:extLst>
          </p:cNvPr>
          <p:cNvSpPr txBox="1"/>
          <p:nvPr/>
        </p:nvSpPr>
        <p:spPr>
          <a:xfrm rot="18361054">
            <a:off x="8381358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5F13498-7F80-451B-A525-1FEC0A4209B4}"/>
              </a:ext>
            </a:extLst>
          </p:cNvPr>
          <p:cNvCxnSpPr>
            <a:cxnSpLocks/>
          </p:cNvCxnSpPr>
          <p:nvPr/>
        </p:nvCxnSpPr>
        <p:spPr>
          <a:xfrm flipV="1">
            <a:off x="3896831" y="4139721"/>
            <a:ext cx="0" cy="1446027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3D1DFA6-78F1-423A-B5EB-33E98F955F00}"/>
              </a:ext>
            </a:extLst>
          </p:cNvPr>
          <p:cNvCxnSpPr>
            <a:cxnSpLocks/>
          </p:cNvCxnSpPr>
          <p:nvPr/>
        </p:nvCxnSpPr>
        <p:spPr>
          <a:xfrm>
            <a:off x="3196486" y="4146698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FD948CE-8405-459F-8782-57014889EAB5}"/>
              </a:ext>
            </a:extLst>
          </p:cNvPr>
          <p:cNvCxnSpPr>
            <a:cxnSpLocks/>
          </p:cNvCxnSpPr>
          <p:nvPr/>
        </p:nvCxnSpPr>
        <p:spPr>
          <a:xfrm>
            <a:off x="3196486" y="4870152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ABAB8B5-FF8B-48CA-B667-0C3FDF16C2C2}"/>
              </a:ext>
            </a:extLst>
          </p:cNvPr>
          <p:cNvCxnSpPr>
            <a:cxnSpLocks/>
          </p:cNvCxnSpPr>
          <p:nvPr/>
        </p:nvCxnSpPr>
        <p:spPr>
          <a:xfrm>
            <a:off x="3196486" y="5231879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01EC9CA-771E-4A52-8CC0-F7894D063573}"/>
              </a:ext>
            </a:extLst>
          </p:cNvPr>
          <p:cNvCxnSpPr>
            <a:cxnSpLocks/>
          </p:cNvCxnSpPr>
          <p:nvPr/>
        </p:nvCxnSpPr>
        <p:spPr>
          <a:xfrm>
            <a:off x="3196486" y="4508425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6E29B91-C2CE-4B97-8E19-E9960E8D6044}"/>
              </a:ext>
            </a:extLst>
          </p:cNvPr>
          <p:cNvCxnSpPr>
            <a:cxnSpLocks/>
          </p:cNvCxnSpPr>
          <p:nvPr/>
        </p:nvCxnSpPr>
        <p:spPr>
          <a:xfrm>
            <a:off x="3196486" y="5593607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7133FC9-7246-4E27-BFA7-F1D2CAC84541}"/>
              </a:ext>
            </a:extLst>
          </p:cNvPr>
          <p:cNvCxnSpPr>
            <a:cxnSpLocks/>
          </p:cNvCxnSpPr>
          <p:nvPr/>
        </p:nvCxnSpPr>
        <p:spPr>
          <a:xfrm flipV="1">
            <a:off x="4860721" y="4501447"/>
            <a:ext cx="0" cy="1084301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475B6E5-E24A-4341-997F-7ADCBBFADC6F}"/>
              </a:ext>
            </a:extLst>
          </p:cNvPr>
          <p:cNvCxnSpPr>
            <a:cxnSpLocks/>
          </p:cNvCxnSpPr>
          <p:nvPr/>
        </p:nvCxnSpPr>
        <p:spPr>
          <a:xfrm flipV="1">
            <a:off x="5824611" y="4501447"/>
            <a:ext cx="0" cy="1084301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F5B2B1F-5B46-40C7-83A5-5A9187A65618}"/>
              </a:ext>
            </a:extLst>
          </p:cNvPr>
          <p:cNvCxnSpPr>
            <a:cxnSpLocks/>
          </p:cNvCxnSpPr>
          <p:nvPr/>
        </p:nvCxnSpPr>
        <p:spPr>
          <a:xfrm flipV="1">
            <a:off x="6788501" y="5210613"/>
            <a:ext cx="0" cy="375135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6460382-2950-44E6-8BE8-5329EA3DCD3D}"/>
              </a:ext>
            </a:extLst>
          </p:cNvPr>
          <p:cNvCxnSpPr>
            <a:cxnSpLocks/>
          </p:cNvCxnSpPr>
          <p:nvPr/>
        </p:nvCxnSpPr>
        <p:spPr>
          <a:xfrm flipV="1">
            <a:off x="7752391" y="4897291"/>
            <a:ext cx="0" cy="688457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D99BD51-50C1-41B4-89FB-E396C3A51761}"/>
              </a:ext>
            </a:extLst>
          </p:cNvPr>
          <p:cNvCxnSpPr>
            <a:cxnSpLocks/>
          </p:cNvCxnSpPr>
          <p:nvPr/>
        </p:nvCxnSpPr>
        <p:spPr>
          <a:xfrm flipV="1">
            <a:off x="8716283" y="4156338"/>
            <a:ext cx="0" cy="1429410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02F890C-130B-4C6E-BE65-735AB67E5E9A}"/>
              </a:ext>
            </a:extLst>
          </p:cNvPr>
          <p:cNvSpPr txBox="1"/>
          <p:nvPr/>
        </p:nvSpPr>
        <p:spPr>
          <a:xfrm>
            <a:off x="2521943" y="400864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100 %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A1ED021-7306-4CD8-992B-92B9FC405E54}"/>
              </a:ext>
            </a:extLst>
          </p:cNvPr>
          <p:cNvSpPr txBox="1"/>
          <p:nvPr/>
        </p:nvSpPr>
        <p:spPr>
          <a:xfrm>
            <a:off x="2521943" y="4367747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75 %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A3AC465-E56E-4927-847B-461B633E18A4}"/>
              </a:ext>
            </a:extLst>
          </p:cNvPr>
          <p:cNvSpPr txBox="1"/>
          <p:nvPr/>
        </p:nvSpPr>
        <p:spPr>
          <a:xfrm>
            <a:off x="2521943" y="4726854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50 %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011BB71-51CA-4AAD-B69B-D83BE19BA0C9}"/>
              </a:ext>
            </a:extLst>
          </p:cNvPr>
          <p:cNvSpPr txBox="1"/>
          <p:nvPr/>
        </p:nvSpPr>
        <p:spPr>
          <a:xfrm>
            <a:off x="2521943" y="508596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25 %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E9018C8-DB3A-4FEF-9A9D-6674D6F58634}"/>
              </a:ext>
            </a:extLst>
          </p:cNvPr>
          <p:cNvCxnSpPr>
            <a:cxnSpLocks/>
          </p:cNvCxnSpPr>
          <p:nvPr/>
        </p:nvCxnSpPr>
        <p:spPr>
          <a:xfrm flipH="1">
            <a:off x="9723344" y="3891514"/>
            <a:ext cx="360000" cy="1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D41B99A7-36DD-48AE-9C42-28BA11C4C69E}"/>
              </a:ext>
            </a:extLst>
          </p:cNvPr>
          <p:cNvCxnSpPr>
            <a:cxnSpLocks/>
          </p:cNvCxnSpPr>
          <p:nvPr/>
        </p:nvCxnSpPr>
        <p:spPr>
          <a:xfrm flipH="1">
            <a:off x="9723344" y="4337529"/>
            <a:ext cx="360000" cy="1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9421291-FA90-4CE5-A1D5-A92D1D837A6D}"/>
              </a:ext>
            </a:extLst>
          </p:cNvPr>
          <p:cNvCxnSpPr>
            <a:cxnSpLocks/>
          </p:cNvCxnSpPr>
          <p:nvPr/>
        </p:nvCxnSpPr>
        <p:spPr>
          <a:xfrm flipH="1">
            <a:off x="9723344" y="4783545"/>
            <a:ext cx="360000" cy="1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3EAA7075-D251-46E2-B012-DECAE835C089}"/>
              </a:ext>
            </a:extLst>
          </p:cNvPr>
          <p:cNvSpPr txBox="1"/>
          <p:nvPr/>
        </p:nvSpPr>
        <p:spPr>
          <a:xfrm>
            <a:off x="10083344" y="3745412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8B260FD-CB00-4836-B2A4-A408D916C93F}"/>
              </a:ext>
            </a:extLst>
          </p:cNvPr>
          <p:cNvSpPr txBox="1"/>
          <p:nvPr/>
        </p:nvSpPr>
        <p:spPr>
          <a:xfrm>
            <a:off x="10083344" y="4165059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Colle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7B7F5A9-E7D1-4BCB-A9C1-3B328931041B}"/>
              </a:ext>
            </a:extLst>
          </p:cNvPr>
          <p:cNvSpPr txBox="1"/>
          <p:nvPr/>
        </p:nvSpPr>
        <p:spPr>
          <a:xfrm>
            <a:off x="10097284" y="4644746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46153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93D3A-9687-4E29-94F8-28FA9F0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Grille d’évaluation 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A21D6C-3415-4D4F-8866-52123F4F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29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C6150-C62A-4C5C-BA79-2E43546F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élèves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5D1C3A-955C-4D22-890B-E3526326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 des élèves</a:t>
            </a:r>
          </a:p>
          <a:p>
            <a:pPr lvl="1"/>
            <a:r>
              <a:rPr lang="fr-FR" dirty="0"/>
              <a:t>Nom </a:t>
            </a:r>
          </a:p>
          <a:p>
            <a:pPr lvl="1"/>
            <a:r>
              <a:rPr lang="fr-FR" dirty="0"/>
              <a:t>Prénom</a:t>
            </a:r>
          </a:p>
          <a:p>
            <a:pPr lvl="1"/>
            <a:r>
              <a:rPr lang="fr-FR" dirty="0"/>
              <a:t>Numéro ID</a:t>
            </a:r>
          </a:p>
          <a:p>
            <a:pPr lvl="1"/>
            <a:r>
              <a:rPr lang="fr-FR" dirty="0"/>
              <a:t>Numéro anonymat</a:t>
            </a:r>
          </a:p>
          <a:p>
            <a:pPr lvl="1"/>
            <a:r>
              <a:rPr lang="fr-FR" dirty="0"/>
              <a:t>Année de passage du concours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97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FC2C9-AD1F-4504-BA9A-6B0B7DC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84931-64E3-4241-BC4A-647B3DF3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</a:t>
            </a:r>
          </a:p>
          <a:p>
            <a:r>
              <a:rPr lang="fr-FR" dirty="0"/>
              <a:t>Code compétence</a:t>
            </a:r>
          </a:p>
          <a:p>
            <a:r>
              <a:rPr lang="fr-FR" dirty="0"/>
              <a:t>Intitulé compétence</a:t>
            </a:r>
          </a:p>
        </p:txBody>
      </p:sp>
    </p:spTree>
    <p:extLst>
      <p:ext uri="{BB962C8B-B14F-4D97-AF65-F5344CB8AC3E}">
        <p14:creationId xmlns:p14="http://schemas.microsoft.com/office/powerpoint/2010/main" val="149827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FC2C9-AD1F-4504-BA9A-6B0B7DC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</a:t>
            </a:r>
            <a:r>
              <a:rPr lang="fr-FR" dirty="0" err="1"/>
              <a:t>competences</a:t>
            </a:r>
            <a:r>
              <a:rPr lang="fr-FR" dirty="0"/>
              <a:t> </a:t>
            </a:r>
            <a:r>
              <a:rPr lang="fr-FR" dirty="0" err="1"/>
              <a:t>eleves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84931-64E3-4241-BC4A-647B3DF3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Id_eleve</a:t>
            </a:r>
            <a:endParaRPr lang="fr-FR" dirty="0"/>
          </a:p>
          <a:p>
            <a:r>
              <a:rPr lang="fr-FR" dirty="0"/>
              <a:t>Type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 err="1"/>
              <a:t>Numero</a:t>
            </a:r>
            <a:r>
              <a:rPr lang="fr-FR" dirty="0"/>
              <a:t>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/>
              <a:t>Date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 err="1"/>
              <a:t>Id_competence</a:t>
            </a:r>
            <a:endParaRPr lang="fr-FR" dirty="0"/>
          </a:p>
          <a:p>
            <a:r>
              <a:rPr lang="fr-FR" dirty="0"/>
              <a:t>Score (NT, ou %)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2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B9FB2-637D-407F-9783-CB106AA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</a:t>
            </a:r>
            <a:r>
              <a:rPr lang="fr-FR" dirty="0" err="1"/>
              <a:t>DS_eleve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BC754-ED97-40E8-9FD3-A99EBD2E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Id_eleve</a:t>
            </a:r>
            <a:endParaRPr lang="fr-FR" dirty="0"/>
          </a:p>
          <a:p>
            <a:r>
              <a:rPr lang="fr-FR" dirty="0"/>
              <a:t>Type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 err="1"/>
              <a:t>Numero</a:t>
            </a:r>
            <a:r>
              <a:rPr lang="fr-FR" dirty="0"/>
              <a:t>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/>
              <a:t>Date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/>
              <a:t>Numéro de question</a:t>
            </a:r>
          </a:p>
          <a:p>
            <a:r>
              <a:rPr lang="fr-FR" dirty="0"/>
              <a:t>Compétences évaluées</a:t>
            </a:r>
          </a:p>
          <a:p>
            <a:r>
              <a:rPr lang="fr-FR"/>
              <a:t>Note (/5) (NT, 0, 1, 2, 3, 4, 5)</a:t>
            </a:r>
            <a:endParaRPr lang="fr-FR" dirty="0"/>
          </a:p>
          <a:p>
            <a:r>
              <a:rPr lang="fr-FR" dirty="0"/>
              <a:t>Poids question</a:t>
            </a:r>
          </a:p>
        </p:txBody>
      </p:sp>
    </p:spTree>
    <p:extLst>
      <p:ext uri="{BB962C8B-B14F-4D97-AF65-F5344CB8AC3E}">
        <p14:creationId xmlns:p14="http://schemas.microsoft.com/office/powerpoint/2010/main" val="326246816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</TotalTime>
  <Words>128</Words>
  <Application>Microsoft Office PowerPoint</Application>
  <PresentationFormat>Grand écran</PresentationFormat>
  <Paragraphs>49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Brin</vt:lpstr>
      <vt:lpstr>Evaluation par compétences</vt:lpstr>
      <vt:lpstr>Résultats attendus Grille d’évaluation par DS</vt:lpstr>
      <vt:lpstr>Résultats attendus Synthèse des compétences</vt:lpstr>
      <vt:lpstr>Grille d’évaluation DS</vt:lpstr>
      <vt:lpstr>Table des élèves</vt:lpstr>
      <vt:lpstr>Table des compétences</vt:lpstr>
      <vt:lpstr>Table des competences eleves</vt:lpstr>
      <vt:lpstr>Table DS_eleve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par compétences</dc:title>
  <dc:creator>Xavier PESSOLES</dc:creator>
  <cp:lastModifiedBy>Xavier PESSOLES</cp:lastModifiedBy>
  <cp:revision>9</cp:revision>
  <dcterms:created xsi:type="dcterms:W3CDTF">2021-12-05T19:33:44Z</dcterms:created>
  <dcterms:modified xsi:type="dcterms:W3CDTF">2021-12-05T20:16:35Z</dcterms:modified>
</cp:coreProperties>
</file>