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44" d="100"/>
          <a:sy n="44" d="100"/>
        </p:scale>
        <p:origin x="1428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20/12/2021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err="1"/>
              <a:t>Id</a:t>
            </a:r>
            <a:r>
              <a:rPr lang="fr-FR"/>
              <a:t>_eval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34AEB-7D39-4E26-A444-8DA108A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bilan noté par élève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A7AA-D81B-4BAE-A1B8-293646B0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de la note brute</a:t>
            </a:r>
          </a:p>
          <a:p>
            <a:r>
              <a:rPr lang="fr-FR" dirty="0"/>
              <a:t>Calcul de la note des questions traitées</a:t>
            </a:r>
          </a:p>
          <a:p>
            <a:endParaRPr lang="fr-FR" dirty="0"/>
          </a:p>
          <a:p>
            <a:r>
              <a:rPr lang="fr-FR" dirty="0"/>
              <a:t>Ajout du commentaire général</a:t>
            </a:r>
          </a:p>
          <a:p>
            <a:r>
              <a:rPr lang="fr-FR" dirty="0"/>
              <a:t>Ajout du commentaire particulier</a:t>
            </a:r>
          </a:p>
          <a:p>
            <a:endParaRPr lang="fr-FR" dirty="0"/>
          </a:p>
          <a:p>
            <a:r>
              <a:rPr lang="fr-FR" dirty="0"/>
              <a:t>Création du graphe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Création du tableau avec les notes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29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571</TotalTime>
  <Words>210</Words>
  <Application>Microsoft Office PowerPoint</Application>
  <PresentationFormat>Grand écran</PresentationFormat>
  <Paragraphs>80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évaluations</vt:lpstr>
      <vt:lpstr>Création de la base</vt:lpstr>
      <vt:lpstr>Table des questions</vt:lpstr>
      <vt:lpstr>Création d’une évaluation</vt:lpstr>
      <vt:lpstr>Création d’un bilan noté par élève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31</cp:revision>
  <dcterms:created xsi:type="dcterms:W3CDTF">2021-12-05T19:33:44Z</dcterms:created>
  <dcterms:modified xsi:type="dcterms:W3CDTF">2021-12-20T08:58:44Z</dcterms:modified>
</cp:coreProperties>
</file>