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1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8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5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2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7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 ID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Année de passage du concours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/>
              <a:t>Filière</a:t>
            </a:r>
            <a:endParaRPr lang="fr-FR" dirty="0"/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171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Evaluation par compétences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questions</vt:lpstr>
      <vt:lpstr>Table des évaluations</vt:lpstr>
      <vt:lpstr>Création de la base</vt:lpstr>
      <vt:lpstr>Création d’une évaluation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22</cp:revision>
  <dcterms:created xsi:type="dcterms:W3CDTF">2021-12-05T19:33:44Z</dcterms:created>
  <dcterms:modified xsi:type="dcterms:W3CDTF">2021-12-15T21:00:57Z</dcterms:modified>
</cp:coreProperties>
</file>