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58" d="100"/>
          <a:sy n="58" d="100"/>
        </p:scale>
        <p:origin x="896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3F50-D8CC-4C93-8A4E-A58F17A43B37}" type="datetimeFigureOut">
              <a:rPr lang="fr-FR" smtClean="0"/>
              <a:t>16/12/2021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3B9815D-287A-47E2-8606-DA09B9AA33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5219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3F50-D8CC-4C93-8A4E-A58F17A43B37}" type="datetimeFigureOut">
              <a:rPr lang="fr-FR" smtClean="0"/>
              <a:t>16/12/2021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3B9815D-287A-47E2-8606-DA09B9AA33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6113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3F50-D8CC-4C93-8A4E-A58F17A43B37}" type="datetimeFigureOut">
              <a:rPr lang="fr-FR" smtClean="0"/>
              <a:t>16/12/2021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3B9815D-287A-47E2-8606-DA09B9AA337D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406111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3F50-D8CC-4C93-8A4E-A58F17A43B37}" type="datetimeFigureOut">
              <a:rPr lang="fr-FR" smtClean="0"/>
              <a:t>16/12/2021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3B9815D-287A-47E2-8606-DA09B9AA33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47816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3F50-D8CC-4C93-8A4E-A58F17A43B37}" type="datetimeFigureOut">
              <a:rPr lang="fr-FR" smtClean="0"/>
              <a:t>16/12/2021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3B9815D-287A-47E2-8606-DA09B9AA337D}" type="slidenum">
              <a:rPr lang="fr-FR" smtClean="0"/>
              <a:t>‹N°›</a:t>
            </a:fld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97534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3F50-D8CC-4C93-8A4E-A58F17A43B37}" type="datetimeFigureOut">
              <a:rPr lang="fr-FR" smtClean="0"/>
              <a:t>16/12/2021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3B9815D-287A-47E2-8606-DA09B9AA33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85219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3F50-D8CC-4C93-8A4E-A58F17A43B37}" type="datetimeFigureOut">
              <a:rPr lang="fr-FR" smtClean="0"/>
              <a:t>16/12/2021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9815D-287A-47E2-8606-DA09B9AA33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13735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3F50-D8CC-4C93-8A4E-A58F17A43B37}" type="datetimeFigureOut">
              <a:rPr lang="fr-FR" smtClean="0"/>
              <a:t>16/12/2021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9815D-287A-47E2-8606-DA09B9AA33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536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3F50-D8CC-4C93-8A4E-A58F17A43B37}" type="datetimeFigureOut">
              <a:rPr lang="fr-FR" smtClean="0"/>
              <a:t>16/12/2021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9815D-287A-47E2-8606-DA09B9AA33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3155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3F50-D8CC-4C93-8A4E-A58F17A43B37}" type="datetimeFigureOut">
              <a:rPr lang="fr-FR" smtClean="0"/>
              <a:t>16/12/2021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3B9815D-287A-47E2-8606-DA09B9AA33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400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3F50-D8CC-4C93-8A4E-A58F17A43B37}" type="datetimeFigureOut">
              <a:rPr lang="fr-FR" smtClean="0"/>
              <a:t>16/12/2021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3B9815D-287A-47E2-8606-DA09B9AA33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0119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3F50-D8CC-4C93-8A4E-A58F17A43B37}" type="datetimeFigureOut">
              <a:rPr lang="fr-FR" smtClean="0"/>
              <a:t>16/12/2021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3B9815D-287A-47E2-8606-DA09B9AA33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8045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3F50-D8CC-4C93-8A4E-A58F17A43B37}" type="datetimeFigureOut">
              <a:rPr lang="fr-FR" smtClean="0"/>
              <a:t>16/12/2021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9815D-287A-47E2-8606-DA09B9AA33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4472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3F50-D8CC-4C93-8A4E-A58F17A43B37}" type="datetimeFigureOut">
              <a:rPr lang="fr-FR" smtClean="0"/>
              <a:t>16/12/2021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9815D-287A-47E2-8606-DA09B9AA33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3739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3F50-D8CC-4C93-8A4E-A58F17A43B37}" type="datetimeFigureOut">
              <a:rPr lang="fr-FR" smtClean="0"/>
              <a:t>16/12/2021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9815D-287A-47E2-8606-DA09B9AA33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104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C3F50-D8CC-4C93-8A4E-A58F17A43B37}" type="datetimeFigureOut">
              <a:rPr lang="fr-FR" smtClean="0"/>
              <a:t>16/12/2021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3B9815D-287A-47E2-8606-DA09B9AA33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4315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C3F50-D8CC-4C93-8A4E-A58F17A43B37}" type="datetimeFigureOut">
              <a:rPr lang="fr-FR" smtClean="0"/>
              <a:t>16/12/2021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3B9815D-287A-47E2-8606-DA09B9AA33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526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0014C4-2833-493C-AF3E-B958F7D3DC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Evaluation par compétences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A4F61A6-5888-4D8F-AD20-917C48E36F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2111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F85D39-43E7-457C-BC2E-2B8D82C32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Création de la base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FB61BBE-33D0-43B6-A028-29295292B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Chargement </a:t>
            </a:r>
            <a:r>
              <a:rPr lang="fr-FR" dirty="0" err="1"/>
              <a:t>eleves</a:t>
            </a:r>
            <a:endParaRPr lang="fr-FR" dirty="0"/>
          </a:p>
          <a:p>
            <a:r>
              <a:rPr lang="fr-FR" dirty="0"/>
              <a:t>Chargement compétences</a:t>
            </a:r>
          </a:p>
        </p:txBody>
      </p:sp>
    </p:spTree>
    <p:extLst>
      <p:ext uri="{BB962C8B-B14F-4D97-AF65-F5344CB8AC3E}">
        <p14:creationId xmlns:p14="http://schemas.microsoft.com/office/powerpoint/2010/main" val="2631369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D8C628-9857-4FB8-9F53-2B9A7DFE7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Création d’une évaluation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154C889-88D8-4904-A53A-D86BCCD71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Purge éventuelle</a:t>
            </a:r>
          </a:p>
          <a:p>
            <a:r>
              <a:rPr lang="fr-FR" dirty="0"/>
              <a:t>Remplissage de la table des évaluations</a:t>
            </a:r>
          </a:p>
          <a:p>
            <a:r>
              <a:rPr lang="fr-FR" dirty="0"/>
              <a:t>Remplissage de la table des questions</a:t>
            </a:r>
          </a:p>
        </p:txBody>
      </p:sp>
    </p:spTree>
    <p:extLst>
      <p:ext uri="{BB962C8B-B14F-4D97-AF65-F5344CB8AC3E}">
        <p14:creationId xmlns:p14="http://schemas.microsoft.com/office/powerpoint/2010/main" val="4276588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22878B-594C-445B-8D46-3AB339872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Résultats attendus</a:t>
            </a:r>
            <a:br>
              <a:rPr lang="fr-FR" dirty="0"/>
            </a:br>
            <a:r>
              <a:rPr lang="fr-FR" dirty="0"/>
              <a:t>Grille d’évaluation par DS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854564-0C0A-4434-9C3A-4CDD86B3E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4912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22878B-594C-445B-8D46-3AB339872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Résultats attendus</a:t>
            </a:r>
            <a:br>
              <a:rPr lang="fr-FR" dirty="0"/>
            </a:br>
            <a:r>
              <a:rPr lang="fr-FR" dirty="0"/>
              <a:t>Synthèse des compétences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854564-0C0A-4434-9C3A-4CDD86B3E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Nom</a:t>
            </a:r>
          </a:p>
          <a:p>
            <a:r>
              <a:rPr lang="fr-FR" dirty="0"/>
              <a:t>Prénom</a:t>
            </a:r>
          </a:p>
          <a:p>
            <a:r>
              <a:rPr lang="fr-FR" dirty="0"/>
              <a:t>Compétence X-x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F885152D-8FCB-4AB2-BE55-091F70F0DC8E}"/>
              </a:ext>
            </a:extLst>
          </p:cNvPr>
          <p:cNvCxnSpPr/>
          <p:nvPr/>
        </p:nvCxnSpPr>
        <p:spPr>
          <a:xfrm flipV="1">
            <a:off x="3211033" y="3891515"/>
            <a:ext cx="0" cy="1701209"/>
          </a:xfrm>
          <a:prstGeom prst="line">
            <a:avLst/>
          </a:prstGeom>
          <a:ln w="3810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5B09D716-A6D2-445D-8492-97787380D057}"/>
              </a:ext>
            </a:extLst>
          </p:cNvPr>
          <p:cNvCxnSpPr>
            <a:cxnSpLocks/>
          </p:cNvCxnSpPr>
          <p:nvPr/>
        </p:nvCxnSpPr>
        <p:spPr>
          <a:xfrm flipV="1">
            <a:off x="3211033" y="5592724"/>
            <a:ext cx="6071190" cy="0"/>
          </a:xfrm>
          <a:prstGeom prst="line">
            <a:avLst/>
          </a:prstGeom>
          <a:ln w="38100"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1911B225-3988-41C6-898B-46FB9A254CE0}"/>
              </a:ext>
            </a:extLst>
          </p:cNvPr>
          <p:cNvSpPr txBox="1"/>
          <p:nvPr/>
        </p:nvSpPr>
        <p:spPr>
          <a:xfrm rot="18361054">
            <a:off x="3561906" y="5772010"/>
            <a:ext cx="669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Date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84C170C-EB50-47F5-B1B6-CB05E36D1E56}"/>
              </a:ext>
            </a:extLst>
          </p:cNvPr>
          <p:cNvSpPr txBox="1"/>
          <p:nvPr/>
        </p:nvSpPr>
        <p:spPr>
          <a:xfrm rot="18361054">
            <a:off x="4525796" y="5772010"/>
            <a:ext cx="669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Date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C5FF3F61-AF83-4F8F-82F7-B6624BB866F8}"/>
              </a:ext>
            </a:extLst>
          </p:cNvPr>
          <p:cNvSpPr txBox="1"/>
          <p:nvPr/>
        </p:nvSpPr>
        <p:spPr>
          <a:xfrm rot="18361054">
            <a:off x="5489686" y="5772010"/>
            <a:ext cx="669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Date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50B9E479-B28C-417C-B391-CD72844F1C82}"/>
              </a:ext>
            </a:extLst>
          </p:cNvPr>
          <p:cNvSpPr txBox="1"/>
          <p:nvPr/>
        </p:nvSpPr>
        <p:spPr>
          <a:xfrm rot="18361054">
            <a:off x="6453576" y="5772010"/>
            <a:ext cx="669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Date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661576F-A02B-4169-97FC-ACF2840A5AAF}"/>
              </a:ext>
            </a:extLst>
          </p:cNvPr>
          <p:cNvSpPr txBox="1"/>
          <p:nvPr/>
        </p:nvSpPr>
        <p:spPr>
          <a:xfrm rot="18361054">
            <a:off x="7417466" y="5772010"/>
            <a:ext cx="669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Date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376C1F26-5668-4C9D-AAB4-242ADEA0CBCD}"/>
              </a:ext>
            </a:extLst>
          </p:cNvPr>
          <p:cNvSpPr txBox="1"/>
          <p:nvPr/>
        </p:nvSpPr>
        <p:spPr>
          <a:xfrm rot="18361054">
            <a:off x="8381358" y="5772010"/>
            <a:ext cx="669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Date</a:t>
            </a:r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E5F13498-7F80-451B-A525-1FEC0A4209B4}"/>
              </a:ext>
            </a:extLst>
          </p:cNvPr>
          <p:cNvCxnSpPr>
            <a:cxnSpLocks/>
          </p:cNvCxnSpPr>
          <p:nvPr/>
        </p:nvCxnSpPr>
        <p:spPr>
          <a:xfrm flipV="1">
            <a:off x="3896831" y="4139721"/>
            <a:ext cx="0" cy="1446027"/>
          </a:xfrm>
          <a:prstGeom prst="line">
            <a:avLst/>
          </a:prstGeom>
          <a:ln w="28575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E3D1DFA6-78F1-423A-B5EB-33E98F955F00}"/>
              </a:ext>
            </a:extLst>
          </p:cNvPr>
          <p:cNvCxnSpPr>
            <a:cxnSpLocks/>
          </p:cNvCxnSpPr>
          <p:nvPr/>
        </p:nvCxnSpPr>
        <p:spPr>
          <a:xfrm>
            <a:off x="3196486" y="4146698"/>
            <a:ext cx="5841560" cy="0"/>
          </a:xfrm>
          <a:prstGeom prst="line">
            <a:avLst/>
          </a:prstGeom>
          <a:ln w="12700"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2FD948CE-8405-459F-8782-57014889EAB5}"/>
              </a:ext>
            </a:extLst>
          </p:cNvPr>
          <p:cNvCxnSpPr>
            <a:cxnSpLocks/>
          </p:cNvCxnSpPr>
          <p:nvPr/>
        </p:nvCxnSpPr>
        <p:spPr>
          <a:xfrm>
            <a:off x="3196486" y="4870152"/>
            <a:ext cx="5841560" cy="0"/>
          </a:xfrm>
          <a:prstGeom prst="line">
            <a:avLst/>
          </a:prstGeom>
          <a:ln w="12700"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BABAB8B5-FF8B-48CA-B667-0C3FDF16C2C2}"/>
              </a:ext>
            </a:extLst>
          </p:cNvPr>
          <p:cNvCxnSpPr>
            <a:cxnSpLocks/>
          </p:cNvCxnSpPr>
          <p:nvPr/>
        </p:nvCxnSpPr>
        <p:spPr>
          <a:xfrm>
            <a:off x="3196486" y="5231879"/>
            <a:ext cx="5841560" cy="0"/>
          </a:xfrm>
          <a:prstGeom prst="line">
            <a:avLst/>
          </a:prstGeom>
          <a:ln w="12700"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101EC9CA-771E-4A52-8CC0-F7894D063573}"/>
              </a:ext>
            </a:extLst>
          </p:cNvPr>
          <p:cNvCxnSpPr>
            <a:cxnSpLocks/>
          </p:cNvCxnSpPr>
          <p:nvPr/>
        </p:nvCxnSpPr>
        <p:spPr>
          <a:xfrm>
            <a:off x="3196486" y="4508425"/>
            <a:ext cx="5841560" cy="0"/>
          </a:xfrm>
          <a:prstGeom prst="line">
            <a:avLst/>
          </a:prstGeom>
          <a:ln w="12700"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46E29B91-C2CE-4B97-8E19-E9960E8D6044}"/>
              </a:ext>
            </a:extLst>
          </p:cNvPr>
          <p:cNvCxnSpPr>
            <a:cxnSpLocks/>
          </p:cNvCxnSpPr>
          <p:nvPr/>
        </p:nvCxnSpPr>
        <p:spPr>
          <a:xfrm>
            <a:off x="3196486" y="5593607"/>
            <a:ext cx="5841560" cy="0"/>
          </a:xfrm>
          <a:prstGeom prst="line">
            <a:avLst/>
          </a:prstGeom>
          <a:ln w="12700"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A7133FC9-7246-4E27-BFA7-F1D2CAC84541}"/>
              </a:ext>
            </a:extLst>
          </p:cNvPr>
          <p:cNvCxnSpPr>
            <a:cxnSpLocks/>
          </p:cNvCxnSpPr>
          <p:nvPr/>
        </p:nvCxnSpPr>
        <p:spPr>
          <a:xfrm flipV="1">
            <a:off x="4860721" y="4501447"/>
            <a:ext cx="0" cy="1084301"/>
          </a:xfrm>
          <a:prstGeom prst="line">
            <a:avLst/>
          </a:prstGeom>
          <a:ln w="28575"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6475B6E5-E24A-4341-997F-7ADCBBFADC6F}"/>
              </a:ext>
            </a:extLst>
          </p:cNvPr>
          <p:cNvCxnSpPr>
            <a:cxnSpLocks/>
          </p:cNvCxnSpPr>
          <p:nvPr/>
        </p:nvCxnSpPr>
        <p:spPr>
          <a:xfrm flipV="1">
            <a:off x="5824611" y="4501447"/>
            <a:ext cx="0" cy="1084301"/>
          </a:xfrm>
          <a:prstGeom prst="line">
            <a:avLst/>
          </a:prstGeom>
          <a:ln w="28575"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0F5B2B1F-5B46-40C7-83A5-5A9187A65618}"/>
              </a:ext>
            </a:extLst>
          </p:cNvPr>
          <p:cNvCxnSpPr>
            <a:cxnSpLocks/>
          </p:cNvCxnSpPr>
          <p:nvPr/>
        </p:nvCxnSpPr>
        <p:spPr>
          <a:xfrm flipV="1">
            <a:off x="6788501" y="5210613"/>
            <a:ext cx="0" cy="375135"/>
          </a:xfrm>
          <a:prstGeom prst="line">
            <a:avLst/>
          </a:prstGeom>
          <a:ln w="28575"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56460382-2950-44E6-8BE8-5329EA3DCD3D}"/>
              </a:ext>
            </a:extLst>
          </p:cNvPr>
          <p:cNvCxnSpPr>
            <a:cxnSpLocks/>
          </p:cNvCxnSpPr>
          <p:nvPr/>
        </p:nvCxnSpPr>
        <p:spPr>
          <a:xfrm flipV="1">
            <a:off x="7752391" y="4897291"/>
            <a:ext cx="0" cy="688457"/>
          </a:xfrm>
          <a:prstGeom prst="line">
            <a:avLst/>
          </a:prstGeom>
          <a:ln w="28575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7D99BD51-50C1-41B4-89FB-E396C3A51761}"/>
              </a:ext>
            </a:extLst>
          </p:cNvPr>
          <p:cNvCxnSpPr>
            <a:cxnSpLocks/>
          </p:cNvCxnSpPr>
          <p:nvPr/>
        </p:nvCxnSpPr>
        <p:spPr>
          <a:xfrm flipV="1">
            <a:off x="8716283" y="4156338"/>
            <a:ext cx="0" cy="1429410"/>
          </a:xfrm>
          <a:prstGeom prst="line">
            <a:avLst/>
          </a:prstGeom>
          <a:ln w="28575"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>
            <a:extLst>
              <a:ext uri="{FF2B5EF4-FFF2-40B4-BE49-F238E27FC236}">
                <a16:creationId xmlns:a16="http://schemas.microsoft.com/office/drawing/2014/main" id="{602F890C-130B-4C6E-BE65-735AB67E5E9A}"/>
              </a:ext>
            </a:extLst>
          </p:cNvPr>
          <p:cNvSpPr txBox="1"/>
          <p:nvPr/>
        </p:nvSpPr>
        <p:spPr>
          <a:xfrm>
            <a:off x="2521943" y="4008640"/>
            <a:ext cx="669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100 %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4A1ED021-7306-4CD8-992B-92B9FC405E54}"/>
              </a:ext>
            </a:extLst>
          </p:cNvPr>
          <p:cNvSpPr txBox="1"/>
          <p:nvPr/>
        </p:nvSpPr>
        <p:spPr>
          <a:xfrm>
            <a:off x="2521943" y="4367747"/>
            <a:ext cx="669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75 %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BA3AC465-E56E-4927-847B-461B633E18A4}"/>
              </a:ext>
            </a:extLst>
          </p:cNvPr>
          <p:cNvSpPr txBox="1"/>
          <p:nvPr/>
        </p:nvSpPr>
        <p:spPr>
          <a:xfrm>
            <a:off x="2521943" y="4726854"/>
            <a:ext cx="669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50 %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C011BB71-51CA-4AAD-B69B-D83BE19BA0C9}"/>
              </a:ext>
            </a:extLst>
          </p:cNvPr>
          <p:cNvSpPr txBox="1"/>
          <p:nvPr/>
        </p:nvSpPr>
        <p:spPr>
          <a:xfrm>
            <a:off x="2521943" y="5085960"/>
            <a:ext cx="669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25 %</a:t>
            </a:r>
          </a:p>
        </p:txBody>
      </p: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9E9018C8-DB3A-4FEF-9A9D-6674D6F58634}"/>
              </a:ext>
            </a:extLst>
          </p:cNvPr>
          <p:cNvCxnSpPr>
            <a:cxnSpLocks/>
          </p:cNvCxnSpPr>
          <p:nvPr/>
        </p:nvCxnSpPr>
        <p:spPr>
          <a:xfrm flipH="1">
            <a:off x="9723344" y="3891514"/>
            <a:ext cx="360000" cy="1"/>
          </a:xfrm>
          <a:prstGeom prst="line">
            <a:avLst/>
          </a:prstGeom>
          <a:ln w="28575"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D41B99A7-36DD-48AE-9C42-28BA11C4C69E}"/>
              </a:ext>
            </a:extLst>
          </p:cNvPr>
          <p:cNvCxnSpPr>
            <a:cxnSpLocks/>
          </p:cNvCxnSpPr>
          <p:nvPr/>
        </p:nvCxnSpPr>
        <p:spPr>
          <a:xfrm flipH="1">
            <a:off x="9723344" y="4337529"/>
            <a:ext cx="360000" cy="1"/>
          </a:xfrm>
          <a:prstGeom prst="line">
            <a:avLst/>
          </a:prstGeom>
          <a:ln w="28575"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59421291-FA90-4CE5-A1D5-A92D1D837A6D}"/>
              </a:ext>
            </a:extLst>
          </p:cNvPr>
          <p:cNvCxnSpPr>
            <a:cxnSpLocks/>
          </p:cNvCxnSpPr>
          <p:nvPr/>
        </p:nvCxnSpPr>
        <p:spPr>
          <a:xfrm flipH="1">
            <a:off x="9723344" y="4783545"/>
            <a:ext cx="360000" cy="1"/>
          </a:xfrm>
          <a:prstGeom prst="line">
            <a:avLst/>
          </a:prstGeom>
          <a:ln w="28575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42">
            <a:extLst>
              <a:ext uri="{FF2B5EF4-FFF2-40B4-BE49-F238E27FC236}">
                <a16:creationId xmlns:a16="http://schemas.microsoft.com/office/drawing/2014/main" id="{3EAA7075-D251-46E2-B012-DECAE835C089}"/>
              </a:ext>
            </a:extLst>
          </p:cNvPr>
          <p:cNvSpPr txBox="1"/>
          <p:nvPr/>
        </p:nvSpPr>
        <p:spPr>
          <a:xfrm>
            <a:off x="10083344" y="3745412"/>
            <a:ext cx="669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DS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08B260FD-CB00-4836-B2A4-A408D916C93F}"/>
              </a:ext>
            </a:extLst>
          </p:cNvPr>
          <p:cNvSpPr txBox="1"/>
          <p:nvPr/>
        </p:nvSpPr>
        <p:spPr>
          <a:xfrm>
            <a:off x="10083344" y="4165059"/>
            <a:ext cx="669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Colle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E7B7F5A9-E7D1-4BCB-A9C1-3B328931041B}"/>
              </a:ext>
            </a:extLst>
          </p:cNvPr>
          <p:cNvSpPr txBox="1"/>
          <p:nvPr/>
        </p:nvSpPr>
        <p:spPr>
          <a:xfrm>
            <a:off x="10097284" y="4644746"/>
            <a:ext cx="6698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Auto</a:t>
            </a:r>
          </a:p>
        </p:txBody>
      </p:sp>
    </p:spTree>
    <p:extLst>
      <p:ext uri="{BB962C8B-B14F-4D97-AF65-F5344CB8AC3E}">
        <p14:creationId xmlns:p14="http://schemas.microsoft.com/office/powerpoint/2010/main" val="1461533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093D3A-9687-4E29-94F8-28FA9F085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Grille d’évaluation DS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A21D6C-3415-4D4F-8866-52123F4F7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6295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2C6150-C62A-4C5C-BA79-2E43546F5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Table des élèves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5D1C3A-955C-4D22-890B-E35263263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Base de données des élèves</a:t>
            </a:r>
          </a:p>
          <a:p>
            <a:pPr lvl="1"/>
            <a:r>
              <a:rPr lang="fr-FR" dirty="0"/>
              <a:t>Nom </a:t>
            </a:r>
          </a:p>
          <a:p>
            <a:pPr lvl="1"/>
            <a:r>
              <a:rPr lang="fr-FR" dirty="0"/>
              <a:t>Prénom</a:t>
            </a:r>
          </a:p>
          <a:p>
            <a:pPr lvl="1"/>
            <a:r>
              <a:rPr lang="fr-FR" dirty="0"/>
              <a:t>Numéro</a:t>
            </a:r>
          </a:p>
          <a:p>
            <a:pPr lvl="1"/>
            <a:r>
              <a:rPr lang="fr-FR" dirty="0"/>
              <a:t>Numéro anonymat</a:t>
            </a:r>
          </a:p>
          <a:p>
            <a:pPr lvl="1"/>
            <a:r>
              <a:rPr lang="fr-FR" dirty="0"/>
              <a:t>Mail</a:t>
            </a:r>
          </a:p>
          <a:p>
            <a:pPr lvl="1"/>
            <a:r>
              <a:rPr lang="fr-FR" dirty="0"/>
              <a:t>Classe</a:t>
            </a:r>
          </a:p>
          <a:p>
            <a:pPr lvl="1"/>
            <a:r>
              <a:rPr lang="fr-FR" dirty="0"/>
              <a:t>Année</a:t>
            </a:r>
          </a:p>
          <a:p>
            <a:pPr lvl="1"/>
            <a:r>
              <a:rPr lang="fr-FR" dirty="0"/>
              <a:t>Mail</a:t>
            </a:r>
          </a:p>
          <a:p>
            <a:pPr marL="457200" lvl="1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98977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7FC2C9-AD1F-4504-BA9A-6B0B7DC10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Table des compétences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0B84931-64E3-4241-BC4A-647B3DF38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Id</a:t>
            </a:r>
          </a:p>
          <a:p>
            <a:r>
              <a:rPr lang="fr-FR" dirty="0"/>
              <a:t>Discipline</a:t>
            </a:r>
          </a:p>
          <a:p>
            <a:r>
              <a:rPr lang="fr-FR" dirty="0"/>
              <a:t>Code compétence</a:t>
            </a:r>
          </a:p>
          <a:p>
            <a:r>
              <a:rPr lang="fr-FR" dirty="0"/>
              <a:t>Semestre</a:t>
            </a:r>
          </a:p>
          <a:p>
            <a:r>
              <a:rPr lang="fr-FR" dirty="0"/>
              <a:t>Filière</a:t>
            </a:r>
          </a:p>
          <a:p>
            <a:r>
              <a:rPr lang="fr-FR" dirty="0"/>
              <a:t>Intitulé compétence [Long]</a:t>
            </a:r>
          </a:p>
          <a:p>
            <a:r>
              <a:rPr lang="fr-FR" dirty="0"/>
              <a:t>Intitulé compétence [Court]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8272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7FC2C9-AD1F-4504-BA9A-6B0B7DC10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Table des </a:t>
            </a:r>
            <a:r>
              <a:rPr lang="fr-FR" dirty="0" err="1"/>
              <a:t>competences</a:t>
            </a:r>
            <a:r>
              <a:rPr lang="fr-FR" dirty="0"/>
              <a:t> </a:t>
            </a:r>
            <a:r>
              <a:rPr lang="fr-FR" dirty="0" err="1"/>
              <a:t>eleves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0B84931-64E3-4241-BC4A-647B3DF38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Id_eleve</a:t>
            </a:r>
            <a:endParaRPr lang="fr-FR" dirty="0"/>
          </a:p>
          <a:p>
            <a:r>
              <a:rPr lang="fr-FR" dirty="0" err="1"/>
              <a:t>Id_evaluation</a:t>
            </a:r>
            <a:endParaRPr lang="fr-FR" dirty="0"/>
          </a:p>
          <a:p>
            <a:r>
              <a:rPr lang="fr-FR" dirty="0" err="1"/>
              <a:t>Id_competence</a:t>
            </a:r>
            <a:endParaRPr lang="fr-FR" dirty="0"/>
          </a:p>
          <a:p>
            <a:r>
              <a:rPr lang="fr-FR" dirty="0"/>
              <a:t>Score (NT, ou %)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2126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7C9E4B-784A-4016-A5F8-4EC2AFC82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Table des questions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051ABE-FFB3-489A-9E53-6E91A7302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ID_eval</a:t>
            </a:r>
            <a:endParaRPr lang="fr-FR" dirty="0"/>
          </a:p>
          <a:p>
            <a:r>
              <a:rPr lang="fr-FR" dirty="0" err="1"/>
              <a:t>Id_ques</a:t>
            </a:r>
            <a:r>
              <a:rPr lang="fr-FR" dirty="0"/>
              <a:t> [</a:t>
            </a:r>
            <a:r>
              <a:rPr lang="fr-FR" dirty="0" err="1"/>
              <a:t>prim</a:t>
            </a:r>
            <a:r>
              <a:rPr lang="fr-FR" dirty="0"/>
              <a:t>]</a:t>
            </a:r>
          </a:p>
          <a:p>
            <a:r>
              <a:rPr lang="fr-FR" dirty="0" err="1"/>
              <a:t>Num</a:t>
            </a:r>
            <a:r>
              <a:rPr lang="fr-FR" dirty="0"/>
              <a:t> </a:t>
            </a:r>
            <a:r>
              <a:rPr lang="fr-FR" dirty="0" err="1"/>
              <a:t>ques</a:t>
            </a:r>
            <a:endParaRPr lang="fr-FR" dirty="0"/>
          </a:p>
          <a:p>
            <a:r>
              <a:rPr lang="fr-FR" dirty="0" err="1"/>
              <a:t>Id_comp</a:t>
            </a:r>
            <a:r>
              <a:rPr lang="fr-FR" dirty="0"/>
              <a:t> (1, 2, 3 ?)</a:t>
            </a:r>
          </a:p>
          <a:p>
            <a:r>
              <a:rPr lang="fr-FR" dirty="0"/>
              <a:t>Note </a:t>
            </a:r>
            <a:r>
              <a:rPr lang="fr-FR" dirty="0" err="1"/>
              <a:t>ques</a:t>
            </a:r>
            <a:r>
              <a:rPr lang="fr-FR" dirty="0"/>
              <a:t> ? </a:t>
            </a:r>
          </a:p>
          <a:p>
            <a:r>
              <a:rPr lang="fr-FR" dirty="0"/>
              <a:t>Poids compétence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F3AED524-8BC5-4A42-8CD4-59E0CAAF188A}"/>
              </a:ext>
            </a:extLst>
          </p:cNvPr>
          <p:cNvSpPr txBox="1">
            <a:spLocks/>
          </p:cNvSpPr>
          <p:nvPr/>
        </p:nvSpPr>
        <p:spPr>
          <a:xfrm>
            <a:off x="7046912" y="2133600"/>
            <a:ext cx="4617234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Id_eleve</a:t>
            </a:r>
            <a:endParaRPr lang="fr-FR" dirty="0"/>
          </a:p>
          <a:p>
            <a:r>
              <a:rPr lang="fr-FR" dirty="0" err="1"/>
              <a:t>Id_ques</a:t>
            </a:r>
            <a:endParaRPr lang="fr-FR" dirty="0"/>
          </a:p>
          <a:p>
            <a:r>
              <a:rPr lang="fr-FR" dirty="0" err="1"/>
              <a:t>Note_ques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46329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DB9FB2-637D-407F-9783-CB106AAE3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Table des évaluations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4BC754-ED97-40E8-9FD3-A99EBD2E6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Id_evaluation</a:t>
            </a:r>
            <a:endParaRPr lang="fr-FR" dirty="0"/>
          </a:p>
          <a:p>
            <a:r>
              <a:rPr lang="fr-FR" dirty="0"/>
              <a:t>Type </a:t>
            </a:r>
            <a:r>
              <a:rPr lang="fr-FR" dirty="0" err="1"/>
              <a:t>evaluation</a:t>
            </a:r>
            <a:endParaRPr lang="fr-FR" dirty="0"/>
          </a:p>
          <a:p>
            <a:r>
              <a:rPr lang="fr-FR" dirty="0" err="1"/>
              <a:t>Numero</a:t>
            </a:r>
            <a:r>
              <a:rPr lang="fr-FR" dirty="0"/>
              <a:t> </a:t>
            </a:r>
            <a:r>
              <a:rPr lang="fr-FR" dirty="0" err="1"/>
              <a:t>evaluation</a:t>
            </a:r>
            <a:endParaRPr lang="fr-FR" dirty="0"/>
          </a:p>
          <a:p>
            <a:r>
              <a:rPr lang="fr-FR" dirty="0"/>
              <a:t>Date </a:t>
            </a:r>
            <a:r>
              <a:rPr lang="fr-FR" dirty="0" err="1"/>
              <a:t>evaluation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62468167"/>
      </p:ext>
    </p:extLst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221</TotalTime>
  <Words>170</Words>
  <Application>Microsoft Office PowerPoint</Application>
  <PresentationFormat>Grand écran</PresentationFormat>
  <Paragraphs>68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Brin</vt:lpstr>
      <vt:lpstr>Evaluation par compétences</vt:lpstr>
      <vt:lpstr>Résultats attendus Grille d’évaluation par DS</vt:lpstr>
      <vt:lpstr>Résultats attendus Synthèse des compétences</vt:lpstr>
      <vt:lpstr>Grille d’évaluation DS</vt:lpstr>
      <vt:lpstr>Table des élèves</vt:lpstr>
      <vt:lpstr>Table des compétences</vt:lpstr>
      <vt:lpstr>Table des competences eleves</vt:lpstr>
      <vt:lpstr>Table des questions</vt:lpstr>
      <vt:lpstr>Table des évaluations</vt:lpstr>
      <vt:lpstr>Création de la base</vt:lpstr>
      <vt:lpstr>Création d’une évaluation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Evaluation par compétences</dc:title>
  <dc:creator>Xavier PESSOLES</dc:creator>
  <cp:lastModifiedBy>Xavier PESSOLES</cp:lastModifiedBy>
  <cp:revision>25</cp:revision>
  <dcterms:created xsi:type="dcterms:W3CDTF">2021-12-05T19:33:44Z</dcterms:created>
  <dcterms:modified xsi:type="dcterms:W3CDTF">2021-12-16T13:20:36Z</dcterms:modified>
</cp:coreProperties>
</file>