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4E3D9-E298-451C-93B6-07B64B8A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13063-EC0F-4729-AEE3-F75AB953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9121C-882C-4A88-9486-79F462EA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70D16-AA3A-4268-B501-4C7FAD8B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BE080-F0B7-4DE7-8652-21FC8E3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FAF77-8738-4188-9C89-3B369590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DC8E61-599B-4F20-B994-D58AA09D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50FAE5-0AA8-405C-A4CE-2EB744B8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FADAB-8AB4-408A-A121-ABBABDA7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A7ADC-2710-4BC0-9B55-8899096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D95004-1001-47BC-92DD-E5221E78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58209-93F6-43CC-B6B8-302C4BF6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CCF8E4-A1A4-435E-9DAF-FB791E66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BA9D3-026D-44FD-BA4E-CA5C3352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A0228-B25B-4F82-8DA0-53D017FE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8654D-3891-4188-AB40-0EFE87B6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9630E-08BD-4A0B-8319-FEF0FA50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6B62C-B7F7-4933-B305-5363F164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8B46D-9FB8-40C3-B973-81CD373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E802-027D-4FAF-A80A-CD1BE36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44325-8858-41E7-BB76-EB52A57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3EDD9B-9A2B-41BE-980F-E88DA167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DF67C-5FFB-4F1F-875F-2754B5C1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C1ACD-6655-45B9-A72E-7DFD1D77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9F194-14EB-4B2D-ABBB-1BA0963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EFB37-01FD-4096-A4D9-A0D15EED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B3D20-98B2-4DDA-8A0E-C1C150F3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DA37B-87FD-4CDC-9293-7E3F67325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E8012-5181-47D4-A502-EE3FE3FB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DE36B-D104-4AEE-9C17-D04B96DA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2034F-431B-4853-9FA1-9223A9AA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80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42182-59C2-4C09-B4D6-3E47A590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2F638-6E70-47FC-B600-AF0B24CD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6DAE1F-0C91-4617-9987-866010EB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BBA412-BF5C-4439-AD92-63DFB691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25892C-FD68-494E-86FF-9A10215A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7376F1-7C06-459B-938E-0C567C7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66A74D-176C-403B-9730-C083FCD9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D8AF51-83AB-4F36-A28B-FF351251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3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9C4E3-03BA-4BDA-9F86-6B9E24D3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B41BAF-5AAB-4901-A355-74597025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A73373-B360-4C83-9EFB-8D17A3E9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CF36E-07F6-4FF7-B7F9-C12DA46A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75714E-C154-4B4D-B710-3355AE0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AEAD5-2B20-4E17-A82A-E08638E5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EB634-72FA-48D9-BB76-939EB37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3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36DE9-AAC3-4770-91E0-B1340403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119F-3189-479B-950D-47748B39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0C2E6-50DF-4380-B547-FA0D5A89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8F3D29-800C-48DF-968F-98E05CE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40BA90-9238-4AFE-A847-21EC3E09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0572A1-82C4-4735-B7CC-E678B4B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9C097-AFED-4CA5-A300-C78EB92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8CAFD-385D-4823-BBA4-E73274950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E45229-C116-422A-BF86-E1000813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1FC3C-3E0E-4A48-9A04-DED9776A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7E839F-A114-4D43-8153-E757B680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4492F3-6F5E-4D96-B277-4CC0FCC1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448D3C-1239-4639-A4CC-AE6E4484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4E813-6BDA-451C-9041-F83FDB22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BB8E3-C9DE-40A9-ACB5-C39C5B910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B774F-5585-44FA-8DE4-E2ADF9EC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D48E1-5A02-455B-8786-2612F9EE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2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BC4A-9BD1-416E-9AB8-5E844E81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36AA3A-D748-4560-B4DD-084FCAE21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79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60419-0502-444F-BB0E-4E5E10A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D636B-E7EB-40F0-9D11-BF51075B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Statistiques des </a:t>
            </a:r>
            <a:r>
              <a:rPr lang="fr-FR" dirty="0" err="1"/>
              <a:t>éleves</a:t>
            </a:r>
            <a:r>
              <a:rPr lang="fr-FR" dirty="0"/>
              <a:t> par classe par an</a:t>
            </a:r>
          </a:p>
          <a:p>
            <a:r>
              <a:rPr lang="fr-FR" dirty="0"/>
              <a:t>Statistiques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Evolution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Intégration des </a:t>
            </a:r>
            <a:r>
              <a:rPr lang="fr-FR"/>
              <a:t>moyennes nationales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B751B-8EC1-433B-87C1-3DEF8076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de fichier d’écrit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8ADBA-4DC9-4093-BE05-BB1857D3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Case A3 :</a:t>
            </a:r>
          </a:p>
          <a:p>
            <a:pPr lvl="1"/>
            <a:r>
              <a:rPr lang="fr-FR" dirty="0"/>
              <a:t>Récupérer école</a:t>
            </a:r>
          </a:p>
          <a:p>
            <a:pPr lvl="1"/>
            <a:r>
              <a:rPr lang="fr-FR" dirty="0"/>
              <a:t>Récupérer la barre</a:t>
            </a:r>
          </a:p>
          <a:p>
            <a:r>
              <a:rPr lang="fr-FR" dirty="0"/>
              <a:t>Ligne 3</a:t>
            </a:r>
          </a:p>
          <a:p>
            <a:pPr lvl="1"/>
            <a:r>
              <a:rPr lang="fr-FR" dirty="0"/>
              <a:t>Récupérer le nombre de colonnes</a:t>
            </a:r>
          </a:p>
          <a:p>
            <a:pPr lvl="2"/>
            <a:r>
              <a:rPr lang="fr-FR" dirty="0"/>
              <a:t>Colonne 1 numéro candidat</a:t>
            </a:r>
          </a:p>
          <a:p>
            <a:pPr lvl="2"/>
            <a:r>
              <a:rPr lang="fr-FR" dirty="0"/>
              <a:t>Colonne 2 nom</a:t>
            </a:r>
          </a:p>
          <a:p>
            <a:pPr lvl="2"/>
            <a:r>
              <a:rPr lang="fr-FR" dirty="0"/>
              <a:t>Colonne 3 Rang/</a:t>
            </a:r>
            <a:r>
              <a:rPr lang="fr-FR" dirty="0" err="1"/>
              <a:t>Status</a:t>
            </a:r>
            <a:endParaRPr lang="fr-FR" dirty="0"/>
          </a:p>
          <a:p>
            <a:pPr lvl="2"/>
            <a:r>
              <a:rPr lang="fr-FR" dirty="0"/>
              <a:t>Colonne 4 Total (à recalculer)</a:t>
            </a:r>
          </a:p>
          <a:p>
            <a:pPr lvl="2"/>
            <a:r>
              <a:rPr lang="fr-FR" dirty="0"/>
              <a:t>Colonne 5 Moyenne (à recalculer)</a:t>
            </a:r>
          </a:p>
          <a:p>
            <a:pPr lvl="2"/>
            <a:r>
              <a:rPr lang="fr-FR" dirty="0"/>
              <a:t>Colonne restantes : matières</a:t>
            </a:r>
          </a:p>
          <a:p>
            <a:r>
              <a:rPr lang="fr-FR" dirty="0"/>
              <a:t>Faire le lien entre les disciplines identifiées et les disciplines de la base de donnée</a:t>
            </a:r>
          </a:p>
          <a:p>
            <a:r>
              <a:rPr lang="fr-FR" dirty="0"/>
              <a:t>Ajouter les notes (si elles n’existent pas) et inscription aux </a:t>
            </a:r>
            <a:r>
              <a:rPr lang="fr-FR" dirty="0" err="1"/>
              <a:t>cocours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0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2FAC3-F6C6-4482-8C78-FADFCEA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EAA3F-764A-4A60-9A87-D2ED8242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371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Eleve</a:t>
            </a:r>
            <a:endParaRPr lang="fr-FR" dirty="0"/>
          </a:p>
          <a:p>
            <a:pPr lvl="1"/>
            <a:r>
              <a:rPr lang="fr-FR" dirty="0"/>
              <a:t>Id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concours</a:t>
            </a:r>
          </a:p>
          <a:p>
            <a:pPr lvl="1"/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scei</a:t>
            </a:r>
            <a:endParaRPr lang="fr-FR" dirty="0"/>
          </a:p>
          <a:p>
            <a:pPr lvl="1"/>
            <a:r>
              <a:rPr lang="fr-FR" dirty="0"/>
              <a:t>Nom</a:t>
            </a:r>
          </a:p>
          <a:p>
            <a:pPr lvl="1"/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Bonif (oui ou non)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/>
              <a:t>Eleve_ecole</a:t>
            </a:r>
            <a:endParaRPr lang="fr-FR" dirty="0"/>
          </a:p>
          <a:p>
            <a:r>
              <a:rPr lang="fr-FR" dirty="0"/>
              <a:t>Id </a:t>
            </a:r>
            <a:r>
              <a:rPr lang="fr-FR" dirty="0" err="1"/>
              <a:t>eleve</a:t>
            </a:r>
            <a:endParaRPr lang="fr-FR" dirty="0"/>
          </a:p>
          <a:p>
            <a:r>
              <a:rPr lang="fr-FR" dirty="0" err="1"/>
              <a:t>Id_ecole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63BF2F5-01A9-45E9-8BC0-8D8A1F28F466}"/>
              </a:ext>
            </a:extLst>
          </p:cNvPr>
          <p:cNvSpPr txBox="1">
            <a:spLocks/>
          </p:cNvSpPr>
          <p:nvPr/>
        </p:nvSpPr>
        <p:spPr>
          <a:xfrm>
            <a:off x="5802085" y="573768"/>
            <a:ext cx="5464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Banque</a:t>
            </a:r>
          </a:p>
          <a:p>
            <a:pPr lvl="1"/>
            <a:r>
              <a:rPr lang="fr-FR" dirty="0"/>
              <a:t>Id</a:t>
            </a:r>
          </a:p>
          <a:p>
            <a:pPr lvl="1"/>
            <a:r>
              <a:rPr lang="fr-FR" dirty="0"/>
              <a:t>nom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Ecole </a:t>
            </a:r>
          </a:p>
          <a:p>
            <a:r>
              <a:rPr lang="fr-FR" dirty="0"/>
              <a:t>Id</a:t>
            </a:r>
          </a:p>
          <a:p>
            <a:r>
              <a:rPr lang="fr-FR" dirty="0"/>
              <a:t>Nom</a:t>
            </a:r>
          </a:p>
          <a:p>
            <a:r>
              <a:rPr lang="fr-FR" dirty="0" err="1"/>
              <a:t>Id_banque</a:t>
            </a:r>
            <a:endParaRPr lang="fr-FR" dirty="0"/>
          </a:p>
          <a:p>
            <a:r>
              <a:rPr lang="fr-FR" dirty="0"/>
              <a:t>Flag : </a:t>
            </a:r>
            <a:r>
              <a:rPr lang="fr-FR" dirty="0" err="1"/>
              <a:t>TRUE</a:t>
            </a:r>
            <a:r>
              <a:rPr lang="fr-FR" dirty="0"/>
              <a:t> (inscription en banque) FALSE inscription par école</a:t>
            </a:r>
          </a:p>
          <a:p>
            <a:endParaRPr lang="fr-FR" dirty="0"/>
          </a:p>
          <a:p>
            <a:r>
              <a:rPr lang="fr-FR" dirty="0"/>
              <a:t>Coefs</a:t>
            </a:r>
          </a:p>
          <a:p>
            <a:r>
              <a:rPr lang="fr-FR" dirty="0" err="1"/>
              <a:t>Id_ecole</a:t>
            </a:r>
            <a:endParaRPr lang="fr-FR" dirty="0"/>
          </a:p>
          <a:p>
            <a:r>
              <a:rPr lang="fr-FR" dirty="0"/>
              <a:t>Discipline</a:t>
            </a:r>
          </a:p>
          <a:p>
            <a:r>
              <a:rPr lang="fr-FR" dirty="0"/>
              <a:t>Oral/</a:t>
            </a:r>
            <a:r>
              <a:rPr lang="fr-FR" dirty="0" err="1"/>
              <a:t>ecrit</a:t>
            </a:r>
            <a:endParaRPr lang="fr-FR" dirty="0"/>
          </a:p>
          <a:p>
            <a:r>
              <a:rPr lang="fr-FR" dirty="0"/>
              <a:t>Coef</a:t>
            </a:r>
          </a:p>
          <a:p>
            <a:endParaRPr lang="fr-FR" dirty="0"/>
          </a:p>
          <a:p>
            <a:r>
              <a:rPr lang="fr-FR" dirty="0" err="1"/>
              <a:t>Barres_admissibilité</a:t>
            </a:r>
            <a:endParaRPr lang="fr-FR" dirty="0"/>
          </a:p>
          <a:p>
            <a:pPr lvl="1"/>
            <a:r>
              <a:rPr lang="fr-FR" dirty="0"/>
              <a:t>barres</a:t>
            </a:r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19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7B1FC-219A-411B-9B17-A80E88A6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EDF48-D9D7-4D7D-B2BA-F1764BDF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des </a:t>
            </a:r>
            <a:r>
              <a:rPr lang="fr-FR" dirty="0" err="1"/>
              <a:t>eleves</a:t>
            </a:r>
            <a:endParaRPr lang="fr-FR" dirty="0"/>
          </a:p>
          <a:p>
            <a:pPr lvl="1"/>
            <a:r>
              <a:rPr lang="fr-FR" dirty="0"/>
              <a:t>A partir des fichiers </a:t>
            </a:r>
            <a:r>
              <a:rPr lang="fr-FR" dirty="0" err="1"/>
              <a:t>excel</a:t>
            </a:r>
            <a:r>
              <a:rPr lang="fr-FR" dirty="0"/>
              <a:t> de résultats &gt;&gt; plus facile a </a:t>
            </a:r>
            <a:r>
              <a:rPr lang="fr-FR" dirty="0" err="1"/>
              <a:t>recupére</a:t>
            </a:r>
            <a:endParaRPr lang="fr-FR" dirty="0"/>
          </a:p>
          <a:p>
            <a:pPr lvl="1"/>
            <a:r>
              <a:rPr lang="fr-FR" dirty="0"/>
              <a:t>Il faut l’</a:t>
            </a:r>
            <a:r>
              <a:rPr lang="fr-FR" dirty="0" err="1"/>
              <a:t>eleve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scei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Inscription des élèves au concours :</a:t>
            </a:r>
          </a:p>
          <a:p>
            <a:pPr lvl="1"/>
            <a:r>
              <a:rPr lang="fr-FR" dirty="0"/>
              <a:t>A partir des fichiers de résultats aux écrits</a:t>
            </a:r>
          </a:p>
          <a:p>
            <a:pPr lvl="2"/>
            <a:r>
              <a:rPr lang="fr-FR" dirty="0"/>
              <a:t>Pour certaines banques inscription banque &gt;&gt; Inscription à chacune des écoles de la banque</a:t>
            </a:r>
          </a:p>
          <a:p>
            <a:pPr lvl="2"/>
            <a:r>
              <a:rPr lang="fr-FR" dirty="0"/>
              <a:t>Sinon inscription par école</a:t>
            </a:r>
          </a:p>
        </p:txBody>
      </p:sp>
    </p:spTree>
    <p:extLst>
      <p:ext uri="{BB962C8B-B14F-4D97-AF65-F5344CB8AC3E}">
        <p14:creationId xmlns:p14="http://schemas.microsoft.com/office/powerpoint/2010/main" val="353130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205</Words>
  <Application>Microsoft Office PowerPoint</Application>
  <PresentationFormat>Grand écran</PresentationFormat>
  <Paragraphs>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Lecture de fichier d’écrit</vt:lpstr>
      <vt:lpstr>BDD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2022-01-05T13:43:28Z</dcterms:created>
  <dcterms:modified xsi:type="dcterms:W3CDTF">2022-01-13T08:54:32Z</dcterms:modified>
</cp:coreProperties>
</file>