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1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8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53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2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7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0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17/12/2021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9E4B-784A-4016-A5F8-4EC2AFC8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51ABE-FFB3-489A-9E53-6E91A730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ID_eval</a:t>
            </a:r>
            <a:endParaRPr lang="fr-FR" dirty="0"/>
          </a:p>
          <a:p>
            <a:r>
              <a:rPr lang="fr-FR" dirty="0" err="1"/>
              <a:t>Id_ques</a:t>
            </a:r>
            <a:r>
              <a:rPr lang="fr-FR" dirty="0"/>
              <a:t> [</a:t>
            </a:r>
            <a:r>
              <a:rPr lang="fr-FR" dirty="0" err="1"/>
              <a:t>prim</a:t>
            </a:r>
            <a:r>
              <a:rPr lang="fr-FR" dirty="0"/>
              <a:t>]</a:t>
            </a:r>
          </a:p>
          <a:p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ques</a:t>
            </a:r>
            <a:endParaRPr lang="fr-FR" dirty="0"/>
          </a:p>
          <a:p>
            <a:r>
              <a:rPr lang="fr-FR" dirty="0" err="1"/>
              <a:t>Id_comp</a:t>
            </a:r>
            <a:r>
              <a:rPr lang="fr-FR" dirty="0"/>
              <a:t> (1, 2, 3 ?)</a:t>
            </a:r>
          </a:p>
          <a:p>
            <a:r>
              <a:rPr lang="fr-FR" dirty="0"/>
              <a:t>Note </a:t>
            </a:r>
            <a:r>
              <a:rPr lang="fr-FR" dirty="0" err="1"/>
              <a:t>ques</a:t>
            </a:r>
            <a:r>
              <a:rPr lang="fr-FR" dirty="0"/>
              <a:t> ? </a:t>
            </a:r>
          </a:p>
          <a:p>
            <a:r>
              <a:rPr lang="fr-FR" dirty="0"/>
              <a:t>Poids compétence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3AED524-8BC5-4A42-8CD4-59E0CAAF188A}"/>
              </a:ext>
            </a:extLst>
          </p:cNvPr>
          <p:cNvSpPr txBox="1">
            <a:spLocks/>
          </p:cNvSpPr>
          <p:nvPr/>
        </p:nvSpPr>
        <p:spPr>
          <a:xfrm>
            <a:off x="7046912" y="2133600"/>
            <a:ext cx="46172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Id_eleve</a:t>
            </a:r>
            <a:endParaRPr lang="fr-FR" dirty="0"/>
          </a:p>
          <a:p>
            <a:r>
              <a:rPr lang="fr-FR" err="1"/>
              <a:t>Id</a:t>
            </a:r>
            <a:r>
              <a:rPr lang="fr-FR"/>
              <a:t>_eval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Note_ques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32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8C628-9857-4FB8-9F53-2B9A7DF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C889-88D8-4904-A53A-D86BCC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Purge éventuelle</a:t>
            </a:r>
          </a:p>
          <a:p>
            <a:r>
              <a:rPr lang="fr-FR" dirty="0"/>
              <a:t>Remplissage de la table des évaluations</a:t>
            </a:r>
          </a:p>
          <a:p>
            <a:r>
              <a:rPr lang="fr-FR" dirty="0"/>
              <a:t>Remplissage de la table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427658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Année</a:t>
            </a:r>
          </a:p>
          <a:p>
            <a:pPr lvl="1"/>
            <a:r>
              <a:rPr lang="fr-FR" dirty="0"/>
              <a:t>Mail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Discipline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Semestre</a:t>
            </a:r>
          </a:p>
          <a:p>
            <a:r>
              <a:rPr lang="fr-FR" dirty="0"/>
              <a:t>Filière</a:t>
            </a:r>
          </a:p>
          <a:p>
            <a:r>
              <a:rPr lang="fr-FR" dirty="0"/>
              <a:t>Intitulé compétence [Long]</a:t>
            </a:r>
          </a:p>
          <a:p>
            <a:r>
              <a:rPr lang="fr-FR" dirty="0"/>
              <a:t>Intitulé compétence [Court]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5D39-43E7-457C-BC2E-2B8D82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61BBE-33D0-43B6-A028-29295292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eleves</a:t>
            </a:r>
            <a:endParaRPr lang="fr-FR" dirty="0"/>
          </a:p>
          <a:p>
            <a:r>
              <a:rPr lang="fr-FR" dirty="0"/>
              <a:t>Chargement compétences</a:t>
            </a:r>
          </a:p>
        </p:txBody>
      </p:sp>
    </p:spTree>
    <p:extLst>
      <p:ext uri="{BB962C8B-B14F-4D97-AF65-F5344CB8AC3E}">
        <p14:creationId xmlns:p14="http://schemas.microsoft.com/office/powerpoint/2010/main" val="263136951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557</TotalTime>
  <Words>174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Evaluation par compétences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des évaluations</vt:lpstr>
      <vt:lpstr>Création de la base</vt:lpstr>
      <vt:lpstr>Table des questions</vt:lpstr>
      <vt:lpstr>Création d’une évaluation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28</cp:revision>
  <dcterms:created xsi:type="dcterms:W3CDTF">2021-12-05T19:33:44Z</dcterms:created>
  <dcterms:modified xsi:type="dcterms:W3CDTF">2021-12-17T21:30:36Z</dcterms:modified>
</cp:coreProperties>
</file>