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714D4-D80A-4388-AFE7-A4590563E916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1761260-8222-4763-AE4E-686E0A75F2D2}">
      <dgm:prSet phldrT="[Texte]"/>
      <dgm:spPr/>
      <dgm:t>
        <a:bodyPr/>
        <a:lstStyle/>
        <a:p>
          <a:r>
            <a:rPr lang="fr-FR" dirty="0"/>
            <a:t>QR-CODE</a:t>
          </a:r>
        </a:p>
      </dgm:t>
    </dgm:pt>
    <dgm:pt modelId="{AE9287A5-0B33-444B-AC50-9D91B52C5502}" type="parTrans" cxnId="{68C2E5A0-F80D-4C87-B26A-E950084141AD}">
      <dgm:prSet/>
      <dgm:spPr/>
      <dgm:t>
        <a:bodyPr/>
        <a:lstStyle/>
        <a:p>
          <a:endParaRPr lang="fr-FR"/>
        </a:p>
      </dgm:t>
    </dgm:pt>
    <dgm:pt modelId="{0AFE97DE-2ADA-4389-866C-654D028DD031}" type="sibTrans" cxnId="{68C2E5A0-F80D-4C87-B26A-E950084141AD}">
      <dgm:prSet/>
      <dgm:spPr/>
      <dgm:t>
        <a:bodyPr/>
        <a:lstStyle/>
        <a:p>
          <a:endParaRPr lang="fr-FR"/>
        </a:p>
      </dgm:t>
    </dgm:pt>
    <dgm:pt modelId="{AD1799BB-C109-4358-894F-156D2C50710B}">
      <dgm:prSet phldrT="[Texte]"/>
      <dgm:spPr/>
      <dgm:t>
        <a:bodyPr/>
        <a:lstStyle/>
        <a:p>
          <a:r>
            <a:rPr lang="fr-FR" dirty="0"/>
            <a:t>Impression</a:t>
          </a:r>
        </a:p>
      </dgm:t>
    </dgm:pt>
    <dgm:pt modelId="{B8127F36-49FB-48FB-862F-E09A4FB0E1AC}" type="parTrans" cxnId="{EB5FA3B6-6B98-432C-9698-7EFC5286CBE3}">
      <dgm:prSet/>
      <dgm:spPr/>
      <dgm:t>
        <a:bodyPr/>
        <a:lstStyle/>
        <a:p>
          <a:endParaRPr lang="fr-FR"/>
        </a:p>
      </dgm:t>
    </dgm:pt>
    <dgm:pt modelId="{A5B9328B-F2C9-4746-82BC-43FC89D87C13}" type="sibTrans" cxnId="{EB5FA3B6-6B98-432C-9698-7EFC5286CBE3}">
      <dgm:prSet/>
      <dgm:spPr/>
      <dgm:t>
        <a:bodyPr/>
        <a:lstStyle/>
        <a:p>
          <a:endParaRPr lang="fr-FR"/>
        </a:p>
      </dgm:t>
    </dgm:pt>
    <dgm:pt modelId="{E447D1D6-8A9D-4C09-8E57-010212BEE3EC}">
      <dgm:prSet phldrT="[Texte]"/>
      <dgm:spPr/>
      <dgm:t>
        <a:bodyPr/>
        <a:lstStyle/>
        <a:p>
          <a:r>
            <a:rPr lang="fr-FR" dirty="0"/>
            <a:t>DS</a:t>
          </a:r>
        </a:p>
      </dgm:t>
    </dgm:pt>
    <dgm:pt modelId="{34B44572-4CEA-4036-B7E6-B492C1CD3B34}" type="parTrans" cxnId="{DD08B704-12AF-43F2-8A03-3CDFF8C9DCCA}">
      <dgm:prSet/>
      <dgm:spPr/>
      <dgm:t>
        <a:bodyPr/>
        <a:lstStyle/>
        <a:p>
          <a:endParaRPr lang="fr-FR"/>
        </a:p>
      </dgm:t>
    </dgm:pt>
    <dgm:pt modelId="{003ABFDA-CC7C-4E49-B068-664ADA24CC78}" type="sibTrans" cxnId="{DD08B704-12AF-43F2-8A03-3CDFF8C9DCCA}">
      <dgm:prSet/>
      <dgm:spPr/>
      <dgm:t>
        <a:bodyPr/>
        <a:lstStyle/>
        <a:p>
          <a:endParaRPr lang="fr-FR"/>
        </a:p>
      </dgm:t>
    </dgm:pt>
    <dgm:pt modelId="{6C677909-F533-40EB-9BC5-6A8C7E535DD3}">
      <dgm:prSet phldrT="[Texte]"/>
      <dgm:spPr/>
      <dgm:t>
        <a:bodyPr/>
        <a:lstStyle/>
        <a:p>
          <a:r>
            <a:rPr lang="fr-FR" dirty="0"/>
            <a:t>Scan</a:t>
          </a:r>
        </a:p>
      </dgm:t>
    </dgm:pt>
    <dgm:pt modelId="{508F4017-1D7E-462B-968C-17650888CF29}" type="parTrans" cxnId="{693BDACF-2385-42E7-B92F-D4D7DB1ACD67}">
      <dgm:prSet/>
      <dgm:spPr/>
      <dgm:t>
        <a:bodyPr/>
        <a:lstStyle/>
        <a:p>
          <a:endParaRPr lang="fr-FR"/>
        </a:p>
      </dgm:t>
    </dgm:pt>
    <dgm:pt modelId="{187DD730-70FF-49E4-8459-2F4E7B20B089}" type="sibTrans" cxnId="{693BDACF-2385-42E7-B92F-D4D7DB1ACD67}">
      <dgm:prSet/>
      <dgm:spPr/>
      <dgm:t>
        <a:bodyPr/>
        <a:lstStyle/>
        <a:p>
          <a:endParaRPr lang="fr-FR"/>
        </a:p>
      </dgm:t>
    </dgm:pt>
    <dgm:pt modelId="{19038082-C3A3-4DA6-B65A-86BC489F60CB}">
      <dgm:prSet phldrT="[Texte]"/>
      <dgm:spPr/>
      <dgm:t>
        <a:bodyPr/>
        <a:lstStyle/>
        <a:p>
          <a:r>
            <a:rPr lang="fr-FR" dirty="0" err="1"/>
            <a:t>Parsing</a:t>
          </a:r>
          <a:endParaRPr lang="fr-FR" dirty="0"/>
        </a:p>
      </dgm:t>
    </dgm:pt>
    <dgm:pt modelId="{DD9B116B-59E7-4358-A474-7463F8C8FEDD}" type="parTrans" cxnId="{D13AD277-4B70-4BF1-980E-CFE6C554617A}">
      <dgm:prSet/>
      <dgm:spPr/>
      <dgm:t>
        <a:bodyPr/>
        <a:lstStyle/>
        <a:p>
          <a:endParaRPr lang="fr-FR"/>
        </a:p>
      </dgm:t>
    </dgm:pt>
    <dgm:pt modelId="{B9B95D07-75BE-4528-93CA-FB44A2072D66}" type="sibTrans" cxnId="{D13AD277-4B70-4BF1-980E-CFE6C554617A}">
      <dgm:prSet/>
      <dgm:spPr/>
      <dgm:t>
        <a:bodyPr/>
        <a:lstStyle/>
        <a:p>
          <a:endParaRPr lang="fr-FR"/>
        </a:p>
      </dgm:t>
    </dgm:pt>
    <dgm:pt modelId="{A8507825-B338-44D5-89FF-81039201CA42}">
      <dgm:prSet phldrT="[Texte]"/>
      <dgm:spPr/>
      <dgm:t>
        <a:bodyPr/>
        <a:lstStyle/>
        <a:p>
          <a:r>
            <a:rPr lang="fr-FR" dirty="0"/>
            <a:t>Export</a:t>
          </a:r>
        </a:p>
      </dgm:t>
    </dgm:pt>
    <dgm:pt modelId="{C194DB0D-67D8-4690-8C95-BFFCA51B4DBE}" type="parTrans" cxnId="{C54EF182-15B4-4900-BBB5-F74D8CB9C795}">
      <dgm:prSet/>
      <dgm:spPr/>
      <dgm:t>
        <a:bodyPr/>
        <a:lstStyle/>
        <a:p>
          <a:endParaRPr lang="fr-FR"/>
        </a:p>
      </dgm:t>
    </dgm:pt>
    <dgm:pt modelId="{F1DE7390-5D47-4E3F-B63C-01FF7C8D9A33}" type="sibTrans" cxnId="{C54EF182-15B4-4900-BBB5-F74D8CB9C795}">
      <dgm:prSet/>
      <dgm:spPr/>
      <dgm:t>
        <a:bodyPr/>
        <a:lstStyle/>
        <a:p>
          <a:endParaRPr lang="fr-FR"/>
        </a:p>
      </dgm:t>
    </dgm:pt>
    <dgm:pt modelId="{10E89782-3542-4449-820E-1048F4AC9F81}">
      <dgm:prSet phldrT="[Texte]"/>
      <dgm:spPr/>
      <dgm:t>
        <a:bodyPr/>
        <a:lstStyle/>
        <a:p>
          <a:r>
            <a:rPr lang="fr-FR" dirty="0"/>
            <a:t>Distribution</a:t>
          </a:r>
        </a:p>
      </dgm:t>
    </dgm:pt>
    <dgm:pt modelId="{C8544E7A-72FB-4967-892D-EA104600612A}" type="parTrans" cxnId="{CA530D4D-D35A-4D88-BF3E-08FA22611C14}">
      <dgm:prSet/>
      <dgm:spPr/>
      <dgm:t>
        <a:bodyPr/>
        <a:lstStyle/>
        <a:p>
          <a:endParaRPr lang="fr-FR"/>
        </a:p>
      </dgm:t>
    </dgm:pt>
    <dgm:pt modelId="{D09B4A4D-3306-4D35-AB03-18EDE8699F3C}" type="sibTrans" cxnId="{CA530D4D-D35A-4D88-BF3E-08FA22611C14}">
      <dgm:prSet/>
      <dgm:spPr/>
      <dgm:t>
        <a:bodyPr/>
        <a:lstStyle/>
        <a:p>
          <a:endParaRPr lang="fr-FR"/>
        </a:p>
      </dgm:t>
    </dgm:pt>
    <dgm:pt modelId="{47600114-257D-491C-8C7A-3E8EACEC3377}">
      <dgm:prSet phldrT="[Texte]"/>
      <dgm:spPr/>
      <dgm:t>
        <a:bodyPr/>
        <a:lstStyle/>
        <a:p>
          <a:r>
            <a:rPr lang="fr-FR" dirty="0"/>
            <a:t>Réalisation des QRCODE</a:t>
          </a:r>
        </a:p>
      </dgm:t>
    </dgm:pt>
    <dgm:pt modelId="{F79BDA17-2AB5-4536-ABF2-E2181CC9F5C9}" type="parTrans" cxnId="{45E7FEE5-7F6D-42B1-B479-F8967CFBAEDD}">
      <dgm:prSet/>
      <dgm:spPr/>
      <dgm:t>
        <a:bodyPr/>
        <a:lstStyle/>
        <a:p>
          <a:endParaRPr lang="fr-FR"/>
        </a:p>
      </dgm:t>
    </dgm:pt>
    <dgm:pt modelId="{97D46F09-CEA3-4ECA-80AD-4F44AAA53A67}" type="sibTrans" cxnId="{45E7FEE5-7F6D-42B1-B479-F8967CFBAEDD}">
      <dgm:prSet/>
      <dgm:spPr/>
      <dgm:t>
        <a:bodyPr/>
        <a:lstStyle/>
        <a:p>
          <a:endParaRPr lang="fr-FR"/>
        </a:p>
      </dgm:t>
    </dgm:pt>
    <dgm:pt modelId="{393B49CE-8DF1-4AFE-8923-A89E268FA98B}">
      <dgm:prSet phldrT="[Texte]"/>
      <dgm:spPr/>
      <dgm:t>
        <a:bodyPr/>
        <a:lstStyle/>
        <a:p>
          <a:r>
            <a:rPr lang="fr-FR" dirty="0"/>
            <a:t>Impression des étiquettes</a:t>
          </a:r>
        </a:p>
      </dgm:t>
    </dgm:pt>
    <dgm:pt modelId="{A4E93963-1256-42BE-9254-1325FAAC27E3}" type="parTrans" cxnId="{8BC0D193-944A-4F97-BE25-7C6ABA43002D}">
      <dgm:prSet/>
      <dgm:spPr/>
      <dgm:t>
        <a:bodyPr/>
        <a:lstStyle/>
        <a:p>
          <a:endParaRPr lang="fr-FR"/>
        </a:p>
      </dgm:t>
    </dgm:pt>
    <dgm:pt modelId="{B254F39E-0855-470F-9A7F-D9D9983E3EBF}" type="sibTrans" cxnId="{8BC0D193-944A-4F97-BE25-7C6ABA43002D}">
      <dgm:prSet/>
      <dgm:spPr/>
      <dgm:t>
        <a:bodyPr/>
        <a:lstStyle/>
        <a:p>
          <a:endParaRPr lang="fr-FR"/>
        </a:p>
      </dgm:t>
    </dgm:pt>
    <dgm:pt modelId="{12CD59EA-DCE3-4508-B337-29237B969F74}">
      <dgm:prSet phldrT="[Texte]"/>
      <dgm:spPr/>
      <dgm:t>
        <a:bodyPr/>
        <a:lstStyle/>
        <a:p>
          <a:r>
            <a:rPr lang="fr-FR" dirty="0"/>
            <a:t>Collage des étiquettes</a:t>
          </a:r>
        </a:p>
      </dgm:t>
    </dgm:pt>
    <dgm:pt modelId="{8B4FBFA2-EA02-4DA5-AF4F-DB2562C52EA2}" type="parTrans" cxnId="{690C9ED0-28E6-47D3-9C28-17E6FD8EFC88}">
      <dgm:prSet/>
      <dgm:spPr/>
      <dgm:t>
        <a:bodyPr/>
        <a:lstStyle/>
        <a:p>
          <a:endParaRPr lang="fr-FR"/>
        </a:p>
      </dgm:t>
    </dgm:pt>
    <dgm:pt modelId="{0AF51BDA-441C-4F64-BB70-E9160BD74DC2}" type="sibTrans" cxnId="{690C9ED0-28E6-47D3-9C28-17E6FD8EFC88}">
      <dgm:prSet/>
      <dgm:spPr/>
      <dgm:t>
        <a:bodyPr/>
        <a:lstStyle/>
        <a:p>
          <a:endParaRPr lang="fr-FR"/>
        </a:p>
      </dgm:t>
    </dgm:pt>
    <dgm:pt modelId="{0F34430A-FDE4-45B0-8A35-33C84A9DC9E0}">
      <dgm:prSet phldrT="[Texte]"/>
      <dgm:spPr/>
      <dgm:t>
        <a:bodyPr/>
        <a:lstStyle/>
        <a:p>
          <a:r>
            <a:rPr lang="fr-FR" dirty="0"/>
            <a:t>Scan des documents</a:t>
          </a:r>
        </a:p>
      </dgm:t>
    </dgm:pt>
    <dgm:pt modelId="{B36E31B6-C81C-4C4E-9242-C0DF0DC512FB}" type="parTrans" cxnId="{74BB7D8C-84C1-47C9-AC8D-7502E408326C}">
      <dgm:prSet/>
      <dgm:spPr/>
      <dgm:t>
        <a:bodyPr/>
        <a:lstStyle/>
        <a:p>
          <a:endParaRPr lang="fr-FR"/>
        </a:p>
      </dgm:t>
    </dgm:pt>
    <dgm:pt modelId="{C8274C97-D5A5-4908-91E5-876877AA7B94}" type="sibTrans" cxnId="{74BB7D8C-84C1-47C9-AC8D-7502E408326C}">
      <dgm:prSet/>
      <dgm:spPr/>
      <dgm:t>
        <a:bodyPr/>
        <a:lstStyle/>
        <a:p>
          <a:endParaRPr lang="fr-FR"/>
        </a:p>
      </dgm:t>
    </dgm:pt>
    <dgm:pt modelId="{56B384DB-EA11-4083-BE17-65E36C4B1925}">
      <dgm:prSet phldrT="[Texte]"/>
      <dgm:spPr/>
      <dgm:t>
        <a:bodyPr/>
        <a:lstStyle/>
        <a:p>
          <a:r>
            <a:rPr lang="fr-FR" dirty="0"/>
            <a:t>Composition en Feuille double uniquement</a:t>
          </a:r>
        </a:p>
      </dgm:t>
    </dgm:pt>
    <dgm:pt modelId="{49D52D2D-F28D-48F9-BF21-A452D9AB2696}" type="parTrans" cxnId="{545563A4-D831-42EE-8076-55978C3E7CBE}">
      <dgm:prSet/>
      <dgm:spPr/>
      <dgm:t>
        <a:bodyPr/>
        <a:lstStyle/>
        <a:p>
          <a:endParaRPr lang="fr-FR"/>
        </a:p>
      </dgm:t>
    </dgm:pt>
    <dgm:pt modelId="{563A7C26-97AE-4054-AD0A-6E98F3321854}" type="sibTrans" cxnId="{545563A4-D831-42EE-8076-55978C3E7CBE}">
      <dgm:prSet/>
      <dgm:spPr/>
      <dgm:t>
        <a:bodyPr/>
        <a:lstStyle/>
        <a:p>
          <a:endParaRPr lang="fr-FR"/>
        </a:p>
      </dgm:t>
    </dgm:pt>
    <dgm:pt modelId="{C6B3A946-761B-4044-B3A9-CC801B7D4116}">
      <dgm:prSet phldrT="[Texte]"/>
      <dgm:spPr/>
      <dgm:t>
        <a:bodyPr/>
        <a:lstStyle/>
        <a:p>
          <a:r>
            <a:rPr lang="fr-FR" dirty="0"/>
            <a:t>Découpage des copies</a:t>
          </a:r>
        </a:p>
      </dgm:t>
    </dgm:pt>
    <dgm:pt modelId="{3ED8DCF3-A07A-48F6-A8EB-B6A1C60EE5AD}" type="parTrans" cxnId="{70C78040-769C-41CB-89E5-ED9BFD6C88C0}">
      <dgm:prSet/>
      <dgm:spPr/>
      <dgm:t>
        <a:bodyPr/>
        <a:lstStyle/>
        <a:p>
          <a:endParaRPr lang="fr-FR"/>
        </a:p>
      </dgm:t>
    </dgm:pt>
    <dgm:pt modelId="{111854D0-A369-4311-9A68-1A72A9581911}" type="sibTrans" cxnId="{70C78040-769C-41CB-89E5-ED9BFD6C88C0}">
      <dgm:prSet/>
      <dgm:spPr/>
      <dgm:t>
        <a:bodyPr/>
        <a:lstStyle/>
        <a:p>
          <a:endParaRPr lang="fr-FR"/>
        </a:p>
      </dgm:t>
    </dgm:pt>
    <dgm:pt modelId="{15639580-33E6-4631-AB48-34256F38C138}">
      <dgm:prSet phldrT="[Texte]"/>
      <dgm:spPr/>
      <dgm:t>
        <a:bodyPr/>
        <a:lstStyle/>
        <a:p>
          <a:r>
            <a:rPr lang="fr-FR" dirty="0"/>
            <a:t>Assemblage des copies</a:t>
          </a:r>
        </a:p>
      </dgm:t>
    </dgm:pt>
    <dgm:pt modelId="{384959AF-C9F7-49A2-8B81-A9F492DA2E8C}" type="parTrans" cxnId="{CABDCD84-808E-4139-800B-D80C26071B6D}">
      <dgm:prSet/>
      <dgm:spPr/>
      <dgm:t>
        <a:bodyPr/>
        <a:lstStyle/>
        <a:p>
          <a:endParaRPr lang="fr-FR"/>
        </a:p>
      </dgm:t>
    </dgm:pt>
    <dgm:pt modelId="{032D6DEC-A0AB-423E-883C-ED72AED1A0DB}" type="sibTrans" cxnId="{CABDCD84-808E-4139-800B-D80C26071B6D}">
      <dgm:prSet/>
      <dgm:spPr/>
      <dgm:t>
        <a:bodyPr/>
        <a:lstStyle/>
        <a:p>
          <a:endParaRPr lang="fr-FR"/>
        </a:p>
      </dgm:t>
    </dgm:pt>
    <dgm:pt modelId="{9173B7A1-6BEF-45E7-A8C1-AD9F5F588145}">
      <dgm:prSet phldrT="[Texte]"/>
      <dgm:spPr/>
      <dgm:t>
        <a:bodyPr/>
        <a:lstStyle/>
        <a:p>
          <a:r>
            <a:rPr lang="fr-FR" dirty="0"/>
            <a:t>Renommage des copies</a:t>
          </a:r>
        </a:p>
      </dgm:t>
    </dgm:pt>
    <dgm:pt modelId="{AC4D736E-2AA7-4737-B52F-1344B2FE5EAE}" type="parTrans" cxnId="{A46CB519-B31C-403D-90FB-0DC2E831F88C}">
      <dgm:prSet/>
      <dgm:spPr/>
      <dgm:t>
        <a:bodyPr/>
        <a:lstStyle/>
        <a:p>
          <a:endParaRPr lang="fr-FR"/>
        </a:p>
      </dgm:t>
    </dgm:pt>
    <dgm:pt modelId="{82A289E2-E108-4AD1-A4A5-F84F30649692}" type="sibTrans" cxnId="{A46CB519-B31C-403D-90FB-0DC2E831F88C}">
      <dgm:prSet/>
      <dgm:spPr/>
      <dgm:t>
        <a:bodyPr/>
        <a:lstStyle/>
        <a:p>
          <a:endParaRPr lang="fr-FR"/>
        </a:p>
      </dgm:t>
    </dgm:pt>
    <dgm:pt modelId="{A4813ADB-663E-49B2-840C-E1368C9A9CD9}">
      <dgm:prSet phldrT="[Texte]"/>
      <dgm:spPr/>
      <dgm:t>
        <a:bodyPr/>
        <a:lstStyle/>
        <a:p>
          <a:r>
            <a:rPr lang="fr-FR" dirty="0"/>
            <a:t>Correction sur tablette</a:t>
          </a:r>
        </a:p>
      </dgm:t>
    </dgm:pt>
    <dgm:pt modelId="{917726F3-4A41-41EC-998E-FDD003C08FDE}" type="parTrans" cxnId="{6828CE7A-2C73-4BA4-BD0F-E35E0B47E709}">
      <dgm:prSet/>
      <dgm:spPr/>
      <dgm:t>
        <a:bodyPr/>
        <a:lstStyle/>
        <a:p>
          <a:endParaRPr lang="fr-FR"/>
        </a:p>
      </dgm:t>
    </dgm:pt>
    <dgm:pt modelId="{15D0A910-87D7-40EB-83F6-4C49B704EA19}" type="sibTrans" cxnId="{6828CE7A-2C73-4BA4-BD0F-E35E0B47E709}">
      <dgm:prSet/>
      <dgm:spPr/>
      <dgm:t>
        <a:bodyPr/>
        <a:lstStyle/>
        <a:p>
          <a:endParaRPr lang="fr-FR"/>
        </a:p>
      </dgm:t>
    </dgm:pt>
    <dgm:pt modelId="{F0F4D22C-A75F-4FDC-B21D-66512E883297}">
      <dgm:prSet phldrT="[Texte]"/>
      <dgm:spPr/>
      <dgm:t>
        <a:bodyPr/>
        <a:lstStyle/>
        <a:p>
          <a:r>
            <a:rPr lang="fr-FR" dirty="0"/>
            <a:t>Télédistribution</a:t>
          </a:r>
        </a:p>
      </dgm:t>
    </dgm:pt>
    <dgm:pt modelId="{15459282-35F6-4AF1-8B6C-1A005317404F}" type="parTrans" cxnId="{0746431A-E6E8-405A-9F5E-2746EF9C7550}">
      <dgm:prSet/>
      <dgm:spPr/>
      <dgm:t>
        <a:bodyPr/>
        <a:lstStyle/>
        <a:p>
          <a:endParaRPr lang="fr-FR"/>
        </a:p>
      </dgm:t>
    </dgm:pt>
    <dgm:pt modelId="{E20F0965-5DC1-4BBA-9781-38C571D5725D}" type="sibTrans" cxnId="{0746431A-E6E8-405A-9F5E-2746EF9C7550}">
      <dgm:prSet/>
      <dgm:spPr/>
      <dgm:t>
        <a:bodyPr/>
        <a:lstStyle/>
        <a:p>
          <a:endParaRPr lang="fr-FR"/>
        </a:p>
      </dgm:t>
    </dgm:pt>
    <dgm:pt modelId="{DF942DBF-E77B-4FA5-BF35-7F1549AE2F80}">
      <dgm:prSet phldrT="[Texte]"/>
      <dgm:spPr/>
      <dgm:t>
        <a:bodyPr/>
        <a:lstStyle/>
        <a:p>
          <a:r>
            <a:rPr lang="fr-FR" dirty="0"/>
            <a:t>Objectif : Renommer automatiquement les copies des élèves</a:t>
          </a:r>
        </a:p>
      </dgm:t>
    </dgm:pt>
    <dgm:pt modelId="{3BE8DF5A-1504-43C4-AF43-9716C32D14B7}" type="parTrans" cxnId="{95701AEB-61DD-49DA-9554-D66CBE15DFB8}">
      <dgm:prSet/>
      <dgm:spPr/>
    </dgm:pt>
    <dgm:pt modelId="{ABD11F15-7EA1-46D5-B712-E5C847B5297C}" type="sibTrans" cxnId="{95701AEB-61DD-49DA-9554-D66CBE15DFB8}">
      <dgm:prSet/>
      <dgm:spPr/>
    </dgm:pt>
    <dgm:pt modelId="{EECE340C-1E7D-41EA-BCA7-1162DB546605}" type="pres">
      <dgm:prSet presAssocID="{FC0714D4-D80A-4388-AFE7-A4590563E916}" presName="linearFlow" presStyleCnt="0">
        <dgm:presLayoutVars>
          <dgm:dir/>
          <dgm:animLvl val="lvl"/>
          <dgm:resizeHandles val="exact"/>
        </dgm:presLayoutVars>
      </dgm:prSet>
      <dgm:spPr/>
    </dgm:pt>
    <dgm:pt modelId="{CCAAA58F-C3B8-47EC-891F-D1D5910D5BBB}" type="pres">
      <dgm:prSet presAssocID="{81761260-8222-4763-AE4E-686E0A75F2D2}" presName="composite" presStyleCnt="0"/>
      <dgm:spPr/>
    </dgm:pt>
    <dgm:pt modelId="{83AFCE4E-1F71-41C5-9BD0-28A67603B3A4}" type="pres">
      <dgm:prSet presAssocID="{81761260-8222-4763-AE4E-686E0A75F2D2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DF9CEE98-20D6-45BF-992D-AFF876B31E18}" type="pres">
      <dgm:prSet presAssocID="{81761260-8222-4763-AE4E-686E0A75F2D2}" presName="descendantText" presStyleLbl="alignAcc1" presStyleIdx="0" presStyleCnt="7">
        <dgm:presLayoutVars>
          <dgm:bulletEnabled val="1"/>
        </dgm:presLayoutVars>
      </dgm:prSet>
      <dgm:spPr/>
    </dgm:pt>
    <dgm:pt modelId="{22CA44AB-72E8-48E4-8188-DA1C9FC44E4D}" type="pres">
      <dgm:prSet presAssocID="{0AFE97DE-2ADA-4389-866C-654D028DD031}" presName="sp" presStyleCnt="0"/>
      <dgm:spPr/>
    </dgm:pt>
    <dgm:pt modelId="{0FD3D360-1525-4DD7-9449-D41B2BE64C5B}" type="pres">
      <dgm:prSet presAssocID="{AD1799BB-C109-4358-894F-156D2C50710B}" presName="composite" presStyleCnt="0"/>
      <dgm:spPr/>
    </dgm:pt>
    <dgm:pt modelId="{AD3DC0F8-AB2B-49D0-918E-DF8211D3C941}" type="pres">
      <dgm:prSet presAssocID="{AD1799BB-C109-4358-894F-156D2C50710B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7DA86AD6-379F-4118-BF13-ED00AFC442CB}" type="pres">
      <dgm:prSet presAssocID="{AD1799BB-C109-4358-894F-156D2C50710B}" presName="descendantText" presStyleLbl="alignAcc1" presStyleIdx="1" presStyleCnt="7">
        <dgm:presLayoutVars>
          <dgm:bulletEnabled val="1"/>
        </dgm:presLayoutVars>
      </dgm:prSet>
      <dgm:spPr/>
    </dgm:pt>
    <dgm:pt modelId="{6D4C6A22-45B3-4D1D-A1AD-3CACCEF17F52}" type="pres">
      <dgm:prSet presAssocID="{A5B9328B-F2C9-4746-82BC-43FC89D87C13}" presName="sp" presStyleCnt="0"/>
      <dgm:spPr/>
    </dgm:pt>
    <dgm:pt modelId="{FA29FC22-B85F-4DC9-B6DC-E9135E7C4342}" type="pres">
      <dgm:prSet presAssocID="{E447D1D6-8A9D-4C09-8E57-010212BEE3EC}" presName="composite" presStyleCnt="0"/>
      <dgm:spPr/>
    </dgm:pt>
    <dgm:pt modelId="{26DDD1B2-2AEA-45A9-A0B2-07DC55629FDE}" type="pres">
      <dgm:prSet presAssocID="{E447D1D6-8A9D-4C09-8E57-010212BEE3EC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A1DADE4-724B-430D-8FF4-021B8BB1F070}" type="pres">
      <dgm:prSet presAssocID="{E447D1D6-8A9D-4C09-8E57-010212BEE3EC}" presName="descendantText" presStyleLbl="alignAcc1" presStyleIdx="2" presStyleCnt="7">
        <dgm:presLayoutVars>
          <dgm:bulletEnabled val="1"/>
        </dgm:presLayoutVars>
      </dgm:prSet>
      <dgm:spPr/>
    </dgm:pt>
    <dgm:pt modelId="{E181E75C-249A-4100-B655-4F2B0B2273BB}" type="pres">
      <dgm:prSet presAssocID="{003ABFDA-CC7C-4E49-B068-664ADA24CC78}" presName="sp" presStyleCnt="0"/>
      <dgm:spPr/>
    </dgm:pt>
    <dgm:pt modelId="{4C1B9314-2634-4153-B1A8-AC90BC09C625}" type="pres">
      <dgm:prSet presAssocID="{6C677909-F533-40EB-9BC5-6A8C7E535DD3}" presName="composite" presStyleCnt="0"/>
      <dgm:spPr/>
    </dgm:pt>
    <dgm:pt modelId="{968FE24E-1C26-45CC-BAAB-5018BD037F53}" type="pres">
      <dgm:prSet presAssocID="{6C677909-F533-40EB-9BC5-6A8C7E535DD3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09EF339-12F5-4304-A2D9-A8E4AF332664}" type="pres">
      <dgm:prSet presAssocID="{6C677909-F533-40EB-9BC5-6A8C7E535DD3}" presName="descendantText" presStyleLbl="alignAcc1" presStyleIdx="3" presStyleCnt="7">
        <dgm:presLayoutVars>
          <dgm:bulletEnabled val="1"/>
        </dgm:presLayoutVars>
      </dgm:prSet>
      <dgm:spPr/>
    </dgm:pt>
    <dgm:pt modelId="{F221CBD3-9DC3-45B7-8091-92F3BF64ADE9}" type="pres">
      <dgm:prSet presAssocID="{187DD730-70FF-49E4-8459-2F4E7B20B089}" presName="sp" presStyleCnt="0"/>
      <dgm:spPr/>
    </dgm:pt>
    <dgm:pt modelId="{F1F21897-313B-4A8B-83CB-A49D4DF41F84}" type="pres">
      <dgm:prSet presAssocID="{19038082-C3A3-4DA6-B65A-86BC489F60CB}" presName="composite" presStyleCnt="0"/>
      <dgm:spPr/>
    </dgm:pt>
    <dgm:pt modelId="{18DD427E-F741-483A-927B-389BD311790A}" type="pres">
      <dgm:prSet presAssocID="{19038082-C3A3-4DA6-B65A-86BC489F60CB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A301672E-2B70-4109-8E0C-E2FD51AE16E3}" type="pres">
      <dgm:prSet presAssocID="{19038082-C3A3-4DA6-B65A-86BC489F60CB}" presName="descendantText" presStyleLbl="alignAcc1" presStyleIdx="4" presStyleCnt="7">
        <dgm:presLayoutVars>
          <dgm:bulletEnabled val="1"/>
        </dgm:presLayoutVars>
      </dgm:prSet>
      <dgm:spPr/>
    </dgm:pt>
    <dgm:pt modelId="{C1AB9785-21CD-4ABD-8BD5-3BF65BB45C6D}" type="pres">
      <dgm:prSet presAssocID="{B9B95D07-75BE-4528-93CA-FB44A2072D66}" presName="sp" presStyleCnt="0"/>
      <dgm:spPr/>
    </dgm:pt>
    <dgm:pt modelId="{4F242A30-4FFA-48B1-A5A9-2EEA6F723286}" type="pres">
      <dgm:prSet presAssocID="{A8507825-B338-44D5-89FF-81039201CA42}" presName="composite" presStyleCnt="0"/>
      <dgm:spPr/>
    </dgm:pt>
    <dgm:pt modelId="{92A3B4AF-A627-4EBE-88D2-0312E9629F21}" type="pres">
      <dgm:prSet presAssocID="{A8507825-B338-44D5-89FF-81039201CA42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475F0CB-895D-4C05-BDCF-AFF00E07A445}" type="pres">
      <dgm:prSet presAssocID="{A8507825-B338-44D5-89FF-81039201CA42}" presName="descendantText" presStyleLbl="alignAcc1" presStyleIdx="5" presStyleCnt="7">
        <dgm:presLayoutVars>
          <dgm:bulletEnabled val="1"/>
        </dgm:presLayoutVars>
      </dgm:prSet>
      <dgm:spPr/>
    </dgm:pt>
    <dgm:pt modelId="{30931A2F-F2BB-4D01-9CEE-E5D0BB4D95C6}" type="pres">
      <dgm:prSet presAssocID="{F1DE7390-5D47-4E3F-B63C-01FF7C8D9A33}" presName="sp" presStyleCnt="0"/>
      <dgm:spPr/>
    </dgm:pt>
    <dgm:pt modelId="{302352CB-78DD-4693-90A3-D4199699B836}" type="pres">
      <dgm:prSet presAssocID="{10E89782-3542-4449-820E-1048F4AC9F81}" presName="composite" presStyleCnt="0"/>
      <dgm:spPr/>
    </dgm:pt>
    <dgm:pt modelId="{1CF4348A-1121-4F09-9239-922D594F8BF8}" type="pres">
      <dgm:prSet presAssocID="{10E89782-3542-4449-820E-1048F4AC9F8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1A45455E-95F7-497D-9031-8DE26296B787}" type="pres">
      <dgm:prSet presAssocID="{10E89782-3542-4449-820E-1048F4AC9F8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DD08B704-12AF-43F2-8A03-3CDFF8C9DCCA}" srcId="{FC0714D4-D80A-4388-AFE7-A4590563E916}" destId="{E447D1D6-8A9D-4C09-8E57-010212BEE3EC}" srcOrd="2" destOrd="0" parTransId="{34B44572-4CEA-4036-B7E6-B492C1CD3B34}" sibTransId="{003ABFDA-CC7C-4E49-B068-664ADA24CC78}"/>
    <dgm:cxn modelId="{FB650D07-0A2B-4116-A67F-68E781AF543F}" type="presOf" srcId="{9173B7A1-6BEF-45E7-A8C1-AD9F5F588145}" destId="{A301672E-2B70-4109-8E0C-E2FD51AE16E3}" srcOrd="0" destOrd="2" presId="urn:microsoft.com/office/officeart/2005/8/layout/chevron2"/>
    <dgm:cxn modelId="{1793110A-BC03-4A2A-BA53-A774A5CCA189}" type="presOf" srcId="{6C677909-F533-40EB-9BC5-6A8C7E535DD3}" destId="{968FE24E-1C26-45CC-BAAB-5018BD037F53}" srcOrd="0" destOrd="0" presId="urn:microsoft.com/office/officeart/2005/8/layout/chevron2"/>
    <dgm:cxn modelId="{36E5B812-634C-44EF-992D-BA5002E650BC}" type="presOf" srcId="{15639580-33E6-4631-AB48-34256F38C138}" destId="{A301672E-2B70-4109-8E0C-E2FD51AE16E3}" srcOrd="0" destOrd="1" presId="urn:microsoft.com/office/officeart/2005/8/layout/chevron2"/>
    <dgm:cxn modelId="{4E949F14-B93D-4CD8-9F45-08563C455066}" type="presOf" srcId="{393B49CE-8DF1-4AFE-8923-A89E268FA98B}" destId="{7DA86AD6-379F-4118-BF13-ED00AFC442CB}" srcOrd="0" destOrd="0" presId="urn:microsoft.com/office/officeart/2005/8/layout/chevron2"/>
    <dgm:cxn modelId="{DF3C4315-CF52-46E3-8A12-DD5B8428BABA}" type="presOf" srcId="{F0F4D22C-A75F-4FDC-B21D-66512E883297}" destId="{1A45455E-95F7-497D-9031-8DE26296B787}" srcOrd="0" destOrd="0" presId="urn:microsoft.com/office/officeart/2005/8/layout/chevron2"/>
    <dgm:cxn modelId="{A46CB519-B31C-403D-90FB-0DC2E831F88C}" srcId="{19038082-C3A3-4DA6-B65A-86BC489F60CB}" destId="{9173B7A1-6BEF-45E7-A8C1-AD9F5F588145}" srcOrd="2" destOrd="0" parTransId="{AC4D736E-2AA7-4737-B52F-1344B2FE5EAE}" sibTransId="{82A289E2-E108-4AD1-A4A5-F84F30649692}"/>
    <dgm:cxn modelId="{0746431A-E6E8-405A-9F5E-2746EF9C7550}" srcId="{10E89782-3542-4449-820E-1048F4AC9F81}" destId="{F0F4D22C-A75F-4FDC-B21D-66512E883297}" srcOrd="0" destOrd="0" parTransId="{15459282-35F6-4AF1-8B6C-1A005317404F}" sibTransId="{E20F0965-5DC1-4BBA-9781-38C571D5725D}"/>
    <dgm:cxn modelId="{C3E5B42B-AF67-4BA0-A433-B17D1F0C7DCE}" type="presOf" srcId="{AD1799BB-C109-4358-894F-156D2C50710B}" destId="{AD3DC0F8-AB2B-49D0-918E-DF8211D3C941}" srcOrd="0" destOrd="0" presId="urn:microsoft.com/office/officeart/2005/8/layout/chevron2"/>
    <dgm:cxn modelId="{1D59E331-7DE2-4438-942D-3D1F6F5D7D96}" type="presOf" srcId="{12CD59EA-DCE3-4508-B337-29237B969F74}" destId="{FA1DADE4-724B-430D-8FF4-021B8BB1F070}" srcOrd="0" destOrd="1" presId="urn:microsoft.com/office/officeart/2005/8/layout/chevron2"/>
    <dgm:cxn modelId="{AE543632-1026-41DA-9D82-EBA5F96BBFB5}" type="presOf" srcId="{A8507825-B338-44D5-89FF-81039201CA42}" destId="{92A3B4AF-A627-4EBE-88D2-0312E9629F21}" srcOrd="0" destOrd="0" presId="urn:microsoft.com/office/officeart/2005/8/layout/chevron2"/>
    <dgm:cxn modelId="{C40C193F-6A54-482F-8860-0EFB15F2EDA8}" type="presOf" srcId="{47600114-257D-491C-8C7A-3E8EACEC3377}" destId="{DF9CEE98-20D6-45BF-992D-AFF876B31E18}" srcOrd="0" destOrd="0" presId="urn:microsoft.com/office/officeart/2005/8/layout/chevron2"/>
    <dgm:cxn modelId="{39A83D3F-A4F2-4FFC-BDCD-897806D3B5DE}" type="presOf" srcId="{0F34430A-FDE4-45B0-8A35-33C84A9DC9E0}" destId="{C09EF339-12F5-4304-A2D9-A8E4AF332664}" srcOrd="0" destOrd="0" presId="urn:microsoft.com/office/officeart/2005/8/layout/chevron2"/>
    <dgm:cxn modelId="{70C78040-769C-41CB-89E5-ED9BFD6C88C0}" srcId="{19038082-C3A3-4DA6-B65A-86BC489F60CB}" destId="{C6B3A946-761B-4044-B3A9-CC801B7D4116}" srcOrd="0" destOrd="0" parTransId="{3ED8DCF3-A07A-48F6-A8EB-B6A1C60EE5AD}" sibTransId="{111854D0-A369-4311-9A68-1A72A9581911}"/>
    <dgm:cxn modelId="{55C36A62-8D46-4AE8-9D25-991C49152F76}" type="presOf" srcId="{81761260-8222-4763-AE4E-686E0A75F2D2}" destId="{83AFCE4E-1F71-41C5-9BD0-28A67603B3A4}" srcOrd="0" destOrd="0" presId="urn:microsoft.com/office/officeart/2005/8/layout/chevron2"/>
    <dgm:cxn modelId="{F290F342-49B0-44A2-89F5-228743C35593}" type="presOf" srcId="{56B384DB-EA11-4083-BE17-65E36C4B1925}" destId="{FA1DADE4-724B-430D-8FF4-021B8BB1F070}" srcOrd="0" destOrd="0" presId="urn:microsoft.com/office/officeart/2005/8/layout/chevron2"/>
    <dgm:cxn modelId="{CA530D4D-D35A-4D88-BF3E-08FA22611C14}" srcId="{FC0714D4-D80A-4388-AFE7-A4590563E916}" destId="{10E89782-3542-4449-820E-1048F4AC9F81}" srcOrd="6" destOrd="0" parTransId="{C8544E7A-72FB-4967-892D-EA104600612A}" sibTransId="{D09B4A4D-3306-4D35-AB03-18EDE8699F3C}"/>
    <dgm:cxn modelId="{C3203373-31E3-4C66-8178-7AD1E3C80A5C}" type="presOf" srcId="{DF942DBF-E77B-4FA5-BF35-7F1549AE2F80}" destId="{DF9CEE98-20D6-45BF-992D-AFF876B31E18}" srcOrd="0" destOrd="1" presId="urn:microsoft.com/office/officeart/2005/8/layout/chevron2"/>
    <dgm:cxn modelId="{D13AD277-4B70-4BF1-980E-CFE6C554617A}" srcId="{FC0714D4-D80A-4388-AFE7-A4590563E916}" destId="{19038082-C3A3-4DA6-B65A-86BC489F60CB}" srcOrd="4" destOrd="0" parTransId="{DD9B116B-59E7-4358-A474-7463F8C8FEDD}" sibTransId="{B9B95D07-75BE-4528-93CA-FB44A2072D66}"/>
    <dgm:cxn modelId="{6828CE7A-2C73-4BA4-BD0F-E35E0B47E709}" srcId="{A8507825-B338-44D5-89FF-81039201CA42}" destId="{A4813ADB-663E-49B2-840C-E1368C9A9CD9}" srcOrd="0" destOrd="0" parTransId="{917726F3-4A41-41EC-998E-FDD003C08FDE}" sibTransId="{15D0A910-87D7-40EB-83F6-4C49B704EA19}"/>
    <dgm:cxn modelId="{C54EF182-15B4-4900-BBB5-F74D8CB9C795}" srcId="{FC0714D4-D80A-4388-AFE7-A4590563E916}" destId="{A8507825-B338-44D5-89FF-81039201CA42}" srcOrd="5" destOrd="0" parTransId="{C194DB0D-67D8-4690-8C95-BFFCA51B4DBE}" sibTransId="{F1DE7390-5D47-4E3F-B63C-01FF7C8D9A33}"/>
    <dgm:cxn modelId="{CABDCD84-808E-4139-800B-D80C26071B6D}" srcId="{19038082-C3A3-4DA6-B65A-86BC489F60CB}" destId="{15639580-33E6-4631-AB48-34256F38C138}" srcOrd="1" destOrd="0" parTransId="{384959AF-C9F7-49A2-8B81-A9F492DA2E8C}" sibTransId="{032D6DEC-A0AB-423E-883C-ED72AED1A0DB}"/>
    <dgm:cxn modelId="{74BB7D8C-84C1-47C9-AC8D-7502E408326C}" srcId="{6C677909-F533-40EB-9BC5-6A8C7E535DD3}" destId="{0F34430A-FDE4-45B0-8A35-33C84A9DC9E0}" srcOrd="0" destOrd="0" parTransId="{B36E31B6-C81C-4C4E-9242-C0DF0DC512FB}" sibTransId="{C8274C97-D5A5-4908-91E5-876877AA7B94}"/>
    <dgm:cxn modelId="{8BC0D193-944A-4F97-BE25-7C6ABA43002D}" srcId="{AD1799BB-C109-4358-894F-156D2C50710B}" destId="{393B49CE-8DF1-4AFE-8923-A89E268FA98B}" srcOrd="0" destOrd="0" parTransId="{A4E93963-1256-42BE-9254-1325FAAC27E3}" sibTransId="{B254F39E-0855-470F-9A7F-D9D9983E3EBF}"/>
    <dgm:cxn modelId="{EDCD4F96-AC1D-47D1-896F-8E15DCEA84F1}" type="presOf" srcId="{C6B3A946-761B-4044-B3A9-CC801B7D4116}" destId="{A301672E-2B70-4109-8E0C-E2FD51AE16E3}" srcOrd="0" destOrd="0" presId="urn:microsoft.com/office/officeart/2005/8/layout/chevron2"/>
    <dgm:cxn modelId="{D6FE7C99-DC12-4044-A2CF-3277E8A3CD08}" type="presOf" srcId="{19038082-C3A3-4DA6-B65A-86BC489F60CB}" destId="{18DD427E-F741-483A-927B-389BD311790A}" srcOrd="0" destOrd="0" presId="urn:microsoft.com/office/officeart/2005/8/layout/chevron2"/>
    <dgm:cxn modelId="{8898419A-7EBC-42BE-8AB3-C3EA2BBB9791}" type="presOf" srcId="{A4813ADB-663E-49B2-840C-E1368C9A9CD9}" destId="{F475F0CB-895D-4C05-BDCF-AFF00E07A445}" srcOrd="0" destOrd="0" presId="urn:microsoft.com/office/officeart/2005/8/layout/chevron2"/>
    <dgm:cxn modelId="{50D0A69D-35CF-4512-8DC3-406365FFBEF3}" type="presOf" srcId="{FC0714D4-D80A-4388-AFE7-A4590563E916}" destId="{EECE340C-1E7D-41EA-BCA7-1162DB546605}" srcOrd="0" destOrd="0" presId="urn:microsoft.com/office/officeart/2005/8/layout/chevron2"/>
    <dgm:cxn modelId="{68C2E5A0-F80D-4C87-B26A-E950084141AD}" srcId="{FC0714D4-D80A-4388-AFE7-A4590563E916}" destId="{81761260-8222-4763-AE4E-686E0A75F2D2}" srcOrd="0" destOrd="0" parTransId="{AE9287A5-0B33-444B-AC50-9D91B52C5502}" sibTransId="{0AFE97DE-2ADA-4389-866C-654D028DD031}"/>
    <dgm:cxn modelId="{545563A4-D831-42EE-8076-55978C3E7CBE}" srcId="{E447D1D6-8A9D-4C09-8E57-010212BEE3EC}" destId="{56B384DB-EA11-4083-BE17-65E36C4B1925}" srcOrd="0" destOrd="0" parTransId="{49D52D2D-F28D-48F9-BF21-A452D9AB2696}" sibTransId="{563A7C26-97AE-4054-AD0A-6E98F3321854}"/>
    <dgm:cxn modelId="{EB5FA3B6-6B98-432C-9698-7EFC5286CBE3}" srcId="{FC0714D4-D80A-4388-AFE7-A4590563E916}" destId="{AD1799BB-C109-4358-894F-156D2C50710B}" srcOrd="1" destOrd="0" parTransId="{B8127F36-49FB-48FB-862F-E09A4FB0E1AC}" sibTransId="{A5B9328B-F2C9-4746-82BC-43FC89D87C13}"/>
    <dgm:cxn modelId="{C65DB1BD-D269-47F7-9930-213970F38CC0}" type="presOf" srcId="{10E89782-3542-4449-820E-1048F4AC9F81}" destId="{1CF4348A-1121-4F09-9239-922D594F8BF8}" srcOrd="0" destOrd="0" presId="urn:microsoft.com/office/officeart/2005/8/layout/chevron2"/>
    <dgm:cxn modelId="{693BDACF-2385-42E7-B92F-D4D7DB1ACD67}" srcId="{FC0714D4-D80A-4388-AFE7-A4590563E916}" destId="{6C677909-F533-40EB-9BC5-6A8C7E535DD3}" srcOrd="3" destOrd="0" parTransId="{508F4017-1D7E-462B-968C-17650888CF29}" sibTransId="{187DD730-70FF-49E4-8459-2F4E7B20B089}"/>
    <dgm:cxn modelId="{690C9ED0-28E6-47D3-9C28-17E6FD8EFC88}" srcId="{E447D1D6-8A9D-4C09-8E57-010212BEE3EC}" destId="{12CD59EA-DCE3-4508-B337-29237B969F74}" srcOrd="1" destOrd="0" parTransId="{8B4FBFA2-EA02-4DA5-AF4F-DB2562C52EA2}" sibTransId="{0AF51BDA-441C-4F64-BB70-E9160BD74DC2}"/>
    <dgm:cxn modelId="{293932E5-42A2-4011-A036-A7E2D022E602}" type="presOf" srcId="{E447D1D6-8A9D-4C09-8E57-010212BEE3EC}" destId="{26DDD1B2-2AEA-45A9-A0B2-07DC55629FDE}" srcOrd="0" destOrd="0" presId="urn:microsoft.com/office/officeart/2005/8/layout/chevron2"/>
    <dgm:cxn modelId="{45E7FEE5-7F6D-42B1-B479-F8967CFBAEDD}" srcId="{81761260-8222-4763-AE4E-686E0A75F2D2}" destId="{47600114-257D-491C-8C7A-3E8EACEC3377}" srcOrd="0" destOrd="0" parTransId="{F79BDA17-2AB5-4536-ABF2-E2181CC9F5C9}" sibTransId="{97D46F09-CEA3-4ECA-80AD-4F44AAA53A67}"/>
    <dgm:cxn modelId="{95701AEB-61DD-49DA-9554-D66CBE15DFB8}" srcId="{81761260-8222-4763-AE4E-686E0A75F2D2}" destId="{DF942DBF-E77B-4FA5-BF35-7F1549AE2F80}" srcOrd="1" destOrd="0" parTransId="{3BE8DF5A-1504-43C4-AF43-9716C32D14B7}" sibTransId="{ABD11F15-7EA1-46D5-B712-E5C847B5297C}"/>
    <dgm:cxn modelId="{528F4C1A-3BEE-4F7D-B83A-AF3EA8A8D7D8}" type="presParOf" srcId="{EECE340C-1E7D-41EA-BCA7-1162DB546605}" destId="{CCAAA58F-C3B8-47EC-891F-D1D5910D5BBB}" srcOrd="0" destOrd="0" presId="urn:microsoft.com/office/officeart/2005/8/layout/chevron2"/>
    <dgm:cxn modelId="{9CC8EBC7-8F8B-4D28-B579-CC77C420EEE1}" type="presParOf" srcId="{CCAAA58F-C3B8-47EC-891F-D1D5910D5BBB}" destId="{83AFCE4E-1F71-41C5-9BD0-28A67603B3A4}" srcOrd="0" destOrd="0" presId="urn:microsoft.com/office/officeart/2005/8/layout/chevron2"/>
    <dgm:cxn modelId="{283567C4-DC0B-44F3-9664-EF6AF12AC6C7}" type="presParOf" srcId="{CCAAA58F-C3B8-47EC-891F-D1D5910D5BBB}" destId="{DF9CEE98-20D6-45BF-992D-AFF876B31E18}" srcOrd="1" destOrd="0" presId="urn:microsoft.com/office/officeart/2005/8/layout/chevron2"/>
    <dgm:cxn modelId="{F4D17531-D693-40D9-B3B1-CDD161476EB9}" type="presParOf" srcId="{EECE340C-1E7D-41EA-BCA7-1162DB546605}" destId="{22CA44AB-72E8-48E4-8188-DA1C9FC44E4D}" srcOrd="1" destOrd="0" presId="urn:microsoft.com/office/officeart/2005/8/layout/chevron2"/>
    <dgm:cxn modelId="{AD3D9107-8074-4C6B-9263-315B61A6DECC}" type="presParOf" srcId="{EECE340C-1E7D-41EA-BCA7-1162DB546605}" destId="{0FD3D360-1525-4DD7-9449-D41B2BE64C5B}" srcOrd="2" destOrd="0" presId="urn:microsoft.com/office/officeart/2005/8/layout/chevron2"/>
    <dgm:cxn modelId="{DA8C80E9-73C9-4691-BC10-C06F4E9EBEF0}" type="presParOf" srcId="{0FD3D360-1525-4DD7-9449-D41B2BE64C5B}" destId="{AD3DC0F8-AB2B-49D0-918E-DF8211D3C941}" srcOrd="0" destOrd="0" presId="urn:microsoft.com/office/officeart/2005/8/layout/chevron2"/>
    <dgm:cxn modelId="{8DA9CB4C-58AB-4C33-AD0D-CFA3BEFE2B88}" type="presParOf" srcId="{0FD3D360-1525-4DD7-9449-D41B2BE64C5B}" destId="{7DA86AD6-379F-4118-BF13-ED00AFC442CB}" srcOrd="1" destOrd="0" presId="urn:microsoft.com/office/officeart/2005/8/layout/chevron2"/>
    <dgm:cxn modelId="{B1F01B08-9ABB-4DAE-AC7F-28F2C70BC7CA}" type="presParOf" srcId="{EECE340C-1E7D-41EA-BCA7-1162DB546605}" destId="{6D4C6A22-45B3-4D1D-A1AD-3CACCEF17F52}" srcOrd="3" destOrd="0" presId="urn:microsoft.com/office/officeart/2005/8/layout/chevron2"/>
    <dgm:cxn modelId="{3C10F9E1-08AE-4599-A81E-FC4F13EB728C}" type="presParOf" srcId="{EECE340C-1E7D-41EA-BCA7-1162DB546605}" destId="{FA29FC22-B85F-4DC9-B6DC-E9135E7C4342}" srcOrd="4" destOrd="0" presId="urn:microsoft.com/office/officeart/2005/8/layout/chevron2"/>
    <dgm:cxn modelId="{8CCE6890-358D-4624-AEA3-9FE8EB6DAD6D}" type="presParOf" srcId="{FA29FC22-B85F-4DC9-B6DC-E9135E7C4342}" destId="{26DDD1B2-2AEA-45A9-A0B2-07DC55629FDE}" srcOrd="0" destOrd="0" presId="urn:microsoft.com/office/officeart/2005/8/layout/chevron2"/>
    <dgm:cxn modelId="{227A9E73-FDD8-4D58-9D03-E0D47919A880}" type="presParOf" srcId="{FA29FC22-B85F-4DC9-B6DC-E9135E7C4342}" destId="{FA1DADE4-724B-430D-8FF4-021B8BB1F070}" srcOrd="1" destOrd="0" presId="urn:microsoft.com/office/officeart/2005/8/layout/chevron2"/>
    <dgm:cxn modelId="{0C126377-32C1-4363-A2E8-AA64939ABE63}" type="presParOf" srcId="{EECE340C-1E7D-41EA-BCA7-1162DB546605}" destId="{E181E75C-249A-4100-B655-4F2B0B2273BB}" srcOrd="5" destOrd="0" presId="urn:microsoft.com/office/officeart/2005/8/layout/chevron2"/>
    <dgm:cxn modelId="{BE9CCC19-AAA3-4739-9D3F-5498FFC22B9D}" type="presParOf" srcId="{EECE340C-1E7D-41EA-BCA7-1162DB546605}" destId="{4C1B9314-2634-4153-B1A8-AC90BC09C625}" srcOrd="6" destOrd="0" presId="urn:microsoft.com/office/officeart/2005/8/layout/chevron2"/>
    <dgm:cxn modelId="{B935F1DB-5907-4776-BA4D-70A963000603}" type="presParOf" srcId="{4C1B9314-2634-4153-B1A8-AC90BC09C625}" destId="{968FE24E-1C26-45CC-BAAB-5018BD037F53}" srcOrd="0" destOrd="0" presId="urn:microsoft.com/office/officeart/2005/8/layout/chevron2"/>
    <dgm:cxn modelId="{B20B4AA3-5524-417A-A118-37D5F0786965}" type="presParOf" srcId="{4C1B9314-2634-4153-B1A8-AC90BC09C625}" destId="{C09EF339-12F5-4304-A2D9-A8E4AF332664}" srcOrd="1" destOrd="0" presId="urn:microsoft.com/office/officeart/2005/8/layout/chevron2"/>
    <dgm:cxn modelId="{90983F75-6D3B-4BC9-AED9-F61F938E95FC}" type="presParOf" srcId="{EECE340C-1E7D-41EA-BCA7-1162DB546605}" destId="{F221CBD3-9DC3-45B7-8091-92F3BF64ADE9}" srcOrd="7" destOrd="0" presId="urn:microsoft.com/office/officeart/2005/8/layout/chevron2"/>
    <dgm:cxn modelId="{C6EF8524-C35F-452E-ABB0-1696A8F33EDA}" type="presParOf" srcId="{EECE340C-1E7D-41EA-BCA7-1162DB546605}" destId="{F1F21897-313B-4A8B-83CB-A49D4DF41F84}" srcOrd="8" destOrd="0" presId="urn:microsoft.com/office/officeart/2005/8/layout/chevron2"/>
    <dgm:cxn modelId="{053D16D9-1D2A-4615-A6B1-50BD7CA39130}" type="presParOf" srcId="{F1F21897-313B-4A8B-83CB-A49D4DF41F84}" destId="{18DD427E-F741-483A-927B-389BD311790A}" srcOrd="0" destOrd="0" presId="urn:microsoft.com/office/officeart/2005/8/layout/chevron2"/>
    <dgm:cxn modelId="{9D02EACD-6746-449C-A9DE-AC7C71DE13F3}" type="presParOf" srcId="{F1F21897-313B-4A8B-83CB-A49D4DF41F84}" destId="{A301672E-2B70-4109-8E0C-E2FD51AE16E3}" srcOrd="1" destOrd="0" presId="urn:microsoft.com/office/officeart/2005/8/layout/chevron2"/>
    <dgm:cxn modelId="{A370F50D-516B-4036-A532-6401B33A0F9B}" type="presParOf" srcId="{EECE340C-1E7D-41EA-BCA7-1162DB546605}" destId="{C1AB9785-21CD-4ABD-8BD5-3BF65BB45C6D}" srcOrd="9" destOrd="0" presId="urn:microsoft.com/office/officeart/2005/8/layout/chevron2"/>
    <dgm:cxn modelId="{1E836EE2-2DA4-490E-8AB7-8E185DC1A214}" type="presParOf" srcId="{EECE340C-1E7D-41EA-BCA7-1162DB546605}" destId="{4F242A30-4FFA-48B1-A5A9-2EEA6F723286}" srcOrd="10" destOrd="0" presId="urn:microsoft.com/office/officeart/2005/8/layout/chevron2"/>
    <dgm:cxn modelId="{F4F40DAF-B1E3-4573-A3D0-F91B5BEB2B75}" type="presParOf" srcId="{4F242A30-4FFA-48B1-A5A9-2EEA6F723286}" destId="{92A3B4AF-A627-4EBE-88D2-0312E9629F21}" srcOrd="0" destOrd="0" presId="urn:microsoft.com/office/officeart/2005/8/layout/chevron2"/>
    <dgm:cxn modelId="{55D1253E-DC6E-40CE-9781-0887FBE66E4A}" type="presParOf" srcId="{4F242A30-4FFA-48B1-A5A9-2EEA6F723286}" destId="{F475F0CB-895D-4C05-BDCF-AFF00E07A445}" srcOrd="1" destOrd="0" presId="urn:microsoft.com/office/officeart/2005/8/layout/chevron2"/>
    <dgm:cxn modelId="{027F9B64-84D6-4B02-89A0-4C633B7FAA9E}" type="presParOf" srcId="{EECE340C-1E7D-41EA-BCA7-1162DB546605}" destId="{30931A2F-F2BB-4D01-9CEE-E5D0BB4D95C6}" srcOrd="11" destOrd="0" presId="urn:microsoft.com/office/officeart/2005/8/layout/chevron2"/>
    <dgm:cxn modelId="{0F5322EB-1EA0-465F-A77B-D243DE379BB3}" type="presParOf" srcId="{EECE340C-1E7D-41EA-BCA7-1162DB546605}" destId="{302352CB-78DD-4693-90A3-D4199699B836}" srcOrd="12" destOrd="0" presId="urn:microsoft.com/office/officeart/2005/8/layout/chevron2"/>
    <dgm:cxn modelId="{98466ADC-7CA3-4D0C-A27E-D362711A2AE8}" type="presParOf" srcId="{302352CB-78DD-4693-90A3-D4199699B836}" destId="{1CF4348A-1121-4F09-9239-922D594F8BF8}" srcOrd="0" destOrd="0" presId="urn:microsoft.com/office/officeart/2005/8/layout/chevron2"/>
    <dgm:cxn modelId="{11BBB540-7A90-4423-9709-FC0B35A49D6B}" type="presParOf" srcId="{302352CB-78DD-4693-90A3-D4199699B836}" destId="{1A45455E-95F7-497D-9031-8DE26296B7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FCE4E-1F71-41C5-9BD0-28A67603B3A4}">
      <dsp:nvSpPr>
        <dsp:cNvPr id="0" name=""/>
        <dsp:cNvSpPr/>
      </dsp:nvSpPr>
      <dsp:spPr>
        <a:xfrm rot="5400000">
          <a:off x="-132035" y="135210"/>
          <a:ext cx="880239" cy="61616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QR-CODE</a:t>
          </a:r>
        </a:p>
      </dsp:txBody>
      <dsp:txXfrm rot="-5400000">
        <a:off x="2" y="311258"/>
        <a:ext cx="616167" cy="264072"/>
      </dsp:txXfrm>
    </dsp:sp>
    <dsp:sp modelId="{DF9CEE98-20D6-45BF-992D-AFF876B31E18}">
      <dsp:nvSpPr>
        <dsp:cNvPr id="0" name=""/>
        <dsp:cNvSpPr/>
      </dsp:nvSpPr>
      <dsp:spPr>
        <a:xfrm rot="5400000">
          <a:off x="5279805" y="-4660464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Réalisation des QRCODE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Objectif : Renommer automatiquement les copies des élèves</a:t>
          </a:r>
        </a:p>
      </dsp:txBody>
      <dsp:txXfrm rot="-5400000">
        <a:off x="616167" y="31104"/>
        <a:ext cx="9871502" cy="516295"/>
      </dsp:txXfrm>
    </dsp:sp>
    <dsp:sp modelId="{AD3DC0F8-AB2B-49D0-918E-DF8211D3C941}">
      <dsp:nvSpPr>
        <dsp:cNvPr id="0" name=""/>
        <dsp:cNvSpPr/>
      </dsp:nvSpPr>
      <dsp:spPr>
        <a:xfrm rot="5400000">
          <a:off x="-132035" y="932272"/>
          <a:ext cx="880239" cy="616167"/>
        </a:xfrm>
        <a:prstGeom prst="chevron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Impression</a:t>
          </a:r>
        </a:p>
      </dsp:txBody>
      <dsp:txXfrm rot="-5400000">
        <a:off x="2" y="1108320"/>
        <a:ext cx="616167" cy="264072"/>
      </dsp:txXfrm>
    </dsp:sp>
    <dsp:sp modelId="{7DA86AD6-379F-4118-BF13-ED00AFC442CB}">
      <dsp:nvSpPr>
        <dsp:cNvPr id="0" name=""/>
        <dsp:cNvSpPr/>
      </dsp:nvSpPr>
      <dsp:spPr>
        <a:xfrm rot="5400000">
          <a:off x="5279805" y="-3863401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Impression des étiquettes</a:t>
          </a:r>
        </a:p>
      </dsp:txBody>
      <dsp:txXfrm rot="-5400000">
        <a:off x="616167" y="828167"/>
        <a:ext cx="9871502" cy="516295"/>
      </dsp:txXfrm>
    </dsp:sp>
    <dsp:sp modelId="{26DDD1B2-2AEA-45A9-A0B2-07DC55629FDE}">
      <dsp:nvSpPr>
        <dsp:cNvPr id="0" name=""/>
        <dsp:cNvSpPr/>
      </dsp:nvSpPr>
      <dsp:spPr>
        <a:xfrm rot="5400000">
          <a:off x="-132035" y="1729335"/>
          <a:ext cx="880239" cy="616167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DS</a:t>
          </a:r>
        </a:p>
      </dsp:txBody>
      <dsp:txXfrm rot="-5400000">
        <a:off x="2" y="1905383"/>
        <a:ext cx="616167" cy="264072"/>
      </dsp:txXfrm>
    </dsp:sp>
    <dsp:sp modelId="{FA1DADE4-724B-430D-8FF4-021B8BB1F070}">
      <dsp:nvSpPr>
        <dsp:cNvPr id="0" name=""/>
        <dsp:cNvSpPr/>
      </dsp:nvSpPr>
      <dsp:spPr>
        <a:xfrm rot="5400000">
          <a:off x="5279805" y="-3066339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Composition en Feuille double uniquement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Collage des étiquettes</a:t>
          </a:r>
        </a:p>
      </dsp:txBody>
      <dsp:txXfrm rot="-5400000">
        <a:off x="616167" y="1625229"/>
        <a:ext cx="9871502" cy="516295"/>
      </dsp:txXfrm>
    </dsp:sp>
    <dsp:sp modelId="{968FE24E-1C26-45CC-BAAB-5018BD037F53}">
      <dsp:nvSpPr>
        <dsp:cNvPr id="0" name=""/>
        <dsp:cNvSpPr/>
      </dsp:nvSpPr>
      <dsp:spPr>
        <a:xfrm rot="5400000">
          <a:off x="-132035" y="2526397"/>
          <a:ext cx="880239" cy="616167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Scan</a:t>
          </a:r>
        </a:p>
      </dsp:txBody>
      <dsp:txXfrm rot="-5400000">
        <a:off x="2" y="2702445"/>
        <a:ext cx="616167" cy="264072"/>
      </dsp:txXfrm>
    </dsp:sp>
    <dsp:sp modelId="{C09EF339-12F5-4304-A2D9-A8E4AF332664}">
      <dsp:nvSpPr>
        <dsp:cNvPr id="0" name=""/>
        <dsp:cNvSpPr/>
      </dsp:nvSpPr>
      <dsp:spPr>
        <a:xfrm rot="5400000">
          <a:off x="5279805" y="-2269276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Scan des documents</a:t>
          </a:r>
        </a:p>
      </dsp:txBody>
      <dsp:txXfrm rot="-5400000">
        <a:off x="616167" y="2422292"/>
        <a:ext cx="9871502" cy="516295"/>
      </dsp:txXfrm>
    </dsp:sp>
    <dsp:sp modelId="{18DD427E-F741-483A-927B-389BD311790A}">
      <dsp:nvSpPr>
        <dsp:cNvPr id="0" name=""/>
        <dsp:cNvSpPr/>
      </dsp:nvSpPr>
      <dsp:spPr>
        <a:xfrm rot="5400000">
          <a:off x="-132035" y="3323460"/>
          <a:ext cx="880239" cy="616167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Parsing</a:t>
          </a:r>
          <a:endParaRPr lang="fr-FR" sz="900" kern="1200" dirty="0"/>
        </a:p>
      </dsp:txBody>
      <dsp:txXfrm rot="-5400000">
        <a:off x="2" y="3499508"/>
        <a:ext cx="616167" cy="264072"/>
      </dsp:txXfrm>
    </dsp:sp>
    <dsp:sp modelId="{A301672E-2B70-4109-8E0C-E2FD51AE16E3}">
      <dsp:nvSpPr>
        <dsp:cNvPr id="0" name=""/>
        <dsp:cNvSpPr/>
      </dsp:nvSpPr>
      <dsp:spPr>
        <a:xfrm rot="5400000">
          <a:off x="5279805" y="-1472214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Découpage des copies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Assemblage des copies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Renommage des copies</a:t>
          </a:r>
        </a:p>
      </dsp:txBody>
      <dsp:txXfrm rot="-5400000">
        <a:off x="616167" y="3219354"/>
        <a:ext cx="9871502" cy="516295"/>
      </dsp:txXfrm>
    </dsp:sp>
    <dsp:sp modelId="{92A3B4AF-A627-4EBE-88D2-0312E9629F21}">
      <dsp:nvSpPr>
        <dsp:cNvPr id="0" name=""/>
        <dsp:cNvSpPr/>
      </dsp:nvSpPr>
      <dsp:spPr>
        <a:xfrm rot="5400000">
          <a:off x="-132035" y="4120522"/>
          <a:ext cx="880239" cy="616167"/>
        </a:xfrm>
        <a:prstGeom prst="chevron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Export</a:t>
          </a:r>
        </a:p>
      </dsp:txBody>
      <dsp:txXfrm rot="-5400000">
        <a:off x="2" y="4296570"/>
        <a:ext cx="616167" cy="264072"/>
      </dsp:txXfrm>
    </dsp:sp>
    <dsp:sp modelId="{F475F0CB-895D-4C05-BDCF-AFF00E07A445}">
      <dsp:nvSpPr>
        <dsp:cNvPr id="0" name=""/>
        <dsp:cNvSpPr/>
      </dsp:nvSpPr>
      <dsp:spPr>
        <a:xfrm rot="5400000">
          <a:off x="5279805" y="-675151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Correction sur tablette</a:t>
          </a:r>
        </a:p>
      </dsp:txBody>
      <dsp:txXfrm rot="-5400000">
        <a:off x="616167" y="4016417"/>
        <a:ext cx="9871502" cy="516295"/>
      </dsp:txXfrm>
    </dsp:sp>
    <dsp:sp modelId="{1CF4348A-1121-4F09-9239-922D594F8BF8}">
      <dsp:nvSpPr>
        <dsp:cNvPr id="0" name=""/>
        <dsp:cNvSpPr/>
      </dsp:nvSpPr>
      <dsp:spPr>
        <a:xfrm rot="5400000">
          <a:off x="-132035" y="4917585"/>
          <a:ext cx="880239" cy="616167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Distribution</a:t>
          </a:r>
        </a:p>
      </dsp:txBody>
      <dsp:txXfrm rot="-5400000">
        <a:off x="2" y="5093633"/>
        <a:ext cx="616167" cy="264072"/>
      </dsp:txXfrm>
    </dsp:sp>
    <dsp:sp modelId="{1A45455E-95F7-497D-9031-8DE26296B787}">
      <dsp:nvSpPr>
        <dsp:cNvPr id="0" name=""/>
        <dsp:cNvSpPr/>
      </dsp:nvSpPr>
      <dsp:spPr>
        <a:xfrm rot="5400000">
          <a:off x="5279805" y="121910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Télédistribution</a:t>
          </a:r>
        </a:p>
      </dsp:txBody>
      <dsp:txXfrm rot="-5400000">
        <a:off x="616167" y="4813478"/>
        <a:ext cx="9871502" cy="516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CE892-17A2-5FB3-0706-BC4DB38CF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9149A-7207-346E-8600-4104C7CAC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8F4CE-23D5-1853-FFFD-4E03C1AF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80554-5A87-9D51-0945-5EBB3929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440E2-FA85-B9F5-06AE-C10C1D17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8C83-8A99-E5FD-CD10-ECE1836F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4579D8-7019-9D93-E984-B834D7CC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BF672-E298-6A39-21A9-47D86F3B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DE990-1248-ED0E-78AF-98695AB7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3AE0B-1096-101D-ADC7-A59714E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5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91850B-AD8B-24A1-AAF6-C253F58C2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C801E9-D9A0-6CB8-517E-4801C922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BF9E6-B235-DB3A-8495-1DF124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66D4D-E300-2322-1530-103ADD39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29B76-9339-A22B-44BF-A79668EB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72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12A86-6D13-E596-2EEA-64EA3C5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05351-06BD-7E62-C6AC-50DDE58D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0C6F9-12E4-F9EF-485F-ED8A46F6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5E04C-3A9C-8269-9284-106D7D7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66C2A-B4FE-A4AE-CB70-3957108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4829-4B45-A73D-63F0-3F6CDE32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5FEDE-8646-3422-B8B9-095994F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A11CC-F5CD-A8CF-0C74-FF2EC2B7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6D523-D780-B9AF-7D93-6DCC2546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88E3E7-84CF-9E3B-0D98-A5ECF59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9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8B2F5-9CDA-E35D-045F-0B44EAD4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6DC02-C634-4544-661C-7AA81EBB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1169A1-39CB-A1F5-9805-8B917652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4FCFE-1C91-EAAF-705D-F1409E8A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D049D-145D-173F-6B36-FC2FF974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54249-9BA5-454F-5C45-9FF956D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43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45EFC-6F43-271B-0006-93380C49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6F63F-0F14-D341-43A1-F3157AF8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7B3D6F-91F7-385B-E800-BF0357A5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19B4B-C108-27A4-209B-66D259750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1A0826-F74B-8188-5797-4CD07ED3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15E366-6290-4572-95A6-8169D6B1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B05278-70A8-0753-E659-1FDB5FE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CD9F10-142F-D43E-9740-B8DE35BC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FDED-4982-8A04-DC22-0AC973BD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3D7A0-B3DB-4237-FE08-A7D44C4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E68A7A-5C8A-8D7D-7ACF-AEE5367A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8A4657-FAF8-329B-9428-65CE39EB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3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68B512-D5DF-771C-3B62-AE1D27FA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9C3254-AF57-AA8F-EEFB-38CA4E49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9E790-2DE3-063D-A885-6750A88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6CFD2-26E3-000D-2B9A-093A8F64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42203-AB10-788A-09BC-A5677302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250303-8C30-ED3C-C282-6C10A355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68707-C5DC-EBF4-2FBA-7904B08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2433D8-67C3-E6CE-97FE-5D452077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8118F-75E2-D3F3-526F-2BAF8E31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80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EB12A-0C73-A827-02C4-E44F4608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DC5739-0BF5-9FAB-8826-664941686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C07036-D031-4224-F5A3-240B5505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36551-72A0-0017-6F26-D31F82A8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3F70B-8518-2F2D-BE18-7A55E3F8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D410A-DE7A-0750-D846-7AAF0949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01DC3-0EC1-77CC-29B7-F51674D5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49C39F-12A6-0C6F-AE65-EB4819AF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F168F-8C4A-6557-07E6-82B698BB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49AA-6618-411E-BD9B-E337A3C3ABE1}" type="datetimeFigureOut">
              <a:rPr lang="fr-FR" smtClean="0"/>
              <a:t>24/02/2024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2203-4EB7-FE53-B158-7F4AA6A1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9B2F6-862A-E825-9583-E649F641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9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F9F9353-4CBE-2BC6-B582-A50135299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096125"/>
              </p:ext>
            </p:extLst>
          </p:nvPr>
        </p:nvGraphicFramePr>
        <p:xfrm>
          <a:off x="838200" y="508000"/>
          <a:ext cx="1051560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6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E5165-788C-9B31-40A4-370D72D1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des codes-barres</a:t>
            </a:r>
            <a:br>
              <a:rPr lang="fr-FR" dirty="0"/>
            </a:br>
            <a:r>
              <a:rPr lang="fr-FR" dirty="0"/>
              <a:t>1 fois par 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45144-680E-1463-AAC9-13E757D3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68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Fichier élève CSV</a:t>
            </a:r>
          </a:p>
          <a:p>
            <a:pPr lvl="1"/>
            <a:r>
              <a:rPr lang="fr-FR" dirty="0" err="1"/>
              <a:t>NOM,Prenom</a:t>
            </a:r>
            <a:endParaRPr lang="fr-FR" dirty="0"/>
          </a:p>
          <a:p>
            <a:r>
              <a:rPr lang="fr-FR" dirty="0"/>
              <a:t>Information codée dans le QRCODE </a:t>
            </a:r>
          </a:p>
          <a:p>
            <a:pPr lvl="1"/>
            <a:r>
              <a:rPr lang="fr-FR" dirty="0"/>
              <a:t>NUM</a:t>
            </a:r>
            <a:r>
              <a:rPr lang="fr-FR" dirty="0">
                <a:effectLst/>
              </a:rPr>
              <a:t>_SII_MP_2023-2024_</a:t>
            </a:r>
            <a:r>
              <a:rPr lang="fr-FR" dirty="0"/>
              <a:t>NOM-Prenom (modifiable)</a:t>
            </a:r>
          </a:p>
          <a:p>
            <a:r>
              <a:rPr lang="fr-FR" dirty="0"/>
              <a:t>Création des </a:t>
            </a:r>
            <a:r>
              <a:rPr lang="fr-FR" dirty="0" err="1"/>
              <a:t>qrcode</a:t>
            </a:r>
            <a:r>
              <a:rPr lang="fr-FR" dirty="0"/>
              <a:t> (Python)</a:t>
            </a:r>
          </a:p>
          <a:p>
            <a:pPr lvl="1"/>
            <a:r>
              <a:rPr lang="fr-FR" dirty="0"/>
              <a:t>etiquettes_MP.py</a:t>
            </a:r>
          </a:p>
          <a:p>
            <a:r>
              <a:rPr lang="fr-FR" dirty="0"/>
              <a:t>Création des étiquettes (</a:t>
            </a:r>
            <a:r>
              <a:rPr lang="fr-FR" dirty="0" err="1"/>
              <a:t>LaTeX</a:t>
            </a:r>
            <a:r>
              <a:rPr lang="fr-FR" dirty="0"/>
              <a:t>) (Taille des étiquettes à régler en fonction des feuilles)</a:t>
            </a:r>
          </a:p>
          <a:p>
            <a:pPr lvl="1"/>
            <a:r>
              <a:rPr lang="fr-FR" dirty="0" err="1"/>
              <a:t>tmp_mp</a:t>
            </a:r>
            <a:r>
              <a:rPr lang="fr-FR" dirty="0"/>
              <a:t>/</a:t>
            </a:r>
            <a:r>
              <a:rPr lang="fr-FR" dirty="0" err="1"/>
              <a:t>qrcode.tex</a:t>
            </a:r>
            <a:endParaRPr lang="fr-FR" dirty="0"/>
          </a:p>
          <a:p>
            <a:r>
              <a:rPr lang="fr-FR" dirty="0"/>
              <a:t>Impression des </a:t>
            </a:r>
            <a:r>
              <a:rPr lang="fr-FR" dirty="0" err="1"/>
              <a:t>qrcodes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Attention à la taille des étiquettes</a:t>
            </a:r>
          </a:p>
          <a:p>
            <a:pPr lvl="1"/>
            <a:r>
              <a:rPr lang="fr-FR" dirty="0"/>
              <a:t>Attention aux marges de l’imprimante utilisée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755872-7891-DE52-5AC7-2D8CE9CCAE51}"/>
              </a:ext>
            </a:extLst>
          </p:cNvPr>
          <p:cNvSpPr txBox="1">
            <a:spLocks/>
          </p:cNvSpPr>
          <p:nvPr/>
        </p:nvSpPr>
        <p:spPr>
          <a:xfrm>
            <a:off x="7696200" y="1825625"/>
            <a:ext cx="4323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Choix Xavier : </a:t>
            </a:r>
          </a:p>
          <a:p>
            <a:pPr lvl="1"/>
            <a:r>
              <a:rPr lang="fr-FR" dirty="0"/>
              <a:t>Le numéro est associé à l’élève. Aucune nécessité d’anonymat, juste pour manipuler les fichiers dans certains scripts.</a:t>
            </a:r>
          </a:p>
          <a:p>
            <a:pPr lvl="1"/>
            <a:r>
              <a:rPr lang="fr-FR" dirty="0"/>
              <a:t>L’élève aura le même </a:t>
            </a:r>
            <a:r>
              <a:rPr lang="fr-FR" dirty="0" err="1"/>
              <a:t>Qrcode</a:t>
            </a:r>
            <a:r>
              <a:rPr lang="fr-FR" dirty="0"/>
              <a:t> toute l’année. Ainsi, on peut imprimer tous les QRCODE en début d’année.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9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29EB2-6CDE-F2B4-B551-35C9AA4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Scans des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74E2E-3F06-7841-9D69-994145FE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Temps de scan 10 minutes (meilleur des cas) à 25 minutes (pire des cas : bourrage, erreur de format, copies qui tombent).</a:t>
            </a:r>
          </a:p>
          <a:p>
            <a:endParaRPr lang="fr-FR" dirty="0"/>
          </a:p>
          <a:p>
            <a:r>
              <a:rPr lang="fr-FR" dirty="0"/>
              <a:t>PDF A3 Recto-Verso, couleur 300 DPI</a:t>
            </a:r>
          </a:p>
          <a:p>
            <a:r>
              <a:rPr lang="fr-FR" dirty="0"/>
              <a:t>Copies A3 à plat</a:t>
            </a:r>
          </a:p>
          <a:p>
            <a:r>
              <a:rPr lang="fr-FR" dirty="0"/>
              <a:t>Les imprimantes du lycée scannent directement en A3 RV sans retournement de copies.</a:t>
            </a:r>
          </a:p>
          <a:p>
            <a:r>
              <a:rPr lang="fr-FR" dirty="0"/>
              <a:t>Possibilité d’imprimer par paquet d’élèves</a:t>
            </a:r>
          </a:p>
          <a:p>
            <a:endParaRPr lang="fr-FR" dirty="0"/>
          </a:p>
          <a:p>
            <a:r>
              <a:rPr lang="fr-FR" dirty="0"/>
              <a:t>XP : quelques problèmes de bourrage ou de format non reconnu par les scanner ce qui m’oblige à rescanner (ou à redécouper le lot à scanner).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48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58F73-9593-F249-4B45-9A239BCE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des documents – Scripts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54B31-5FC0-E098-952A-A5FBA032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Entrée :</a:t>
            </a:r>
          </a:p>
          <a:p>
            <a:pPr lvl="1"/>
            <a:r>
              <a:rPr lang="fr-FR" dirty="0"/>
              <a:t>Lot de PDF scannés (en général 3 à 4 lots pour un DS)</a:t>
            </a:r>
          </a:p>
          <a:p>
            <a:endParaRPr lang="fr-FR" dirty="0"/>
          </a:p>
          <a:p>
            <a:r>
              <a:rPr lang="fr-FR" dirty="0"/>
              <a:t>5 scripts successifs (</a:t>
            </a:r>
            <a:r>
              <a:rPr lang="fr-FR" dirty="0" err="1"/>
              <a:t>bash</a:t>
            </a:r>
            <a:r>
              <a:rPr lang="fr-FR" dirty="0"/>
              <a:t> et python)</a:t>
            </a:r>
          </a:p>
          <a:p>
            <a:endParaRPr lang="fr-FR" dirty="0"/>
          </a:p>
          <a:p>
            <a:r>
              <a:rPr lang="fr-FR" dirty="0"/>
              <a:t>Sortie </a:t>
            </a:r>
          </a:p>
          <a:p>
            <a:pPr lvl="1"/>
            <a:r>
              <a:rPr lang="fr-FR" dirty="0"/>
              <a:t>1 fichier PDF par élève, avec nom de fichier correspondant à l’info du QRCODE</a:t>
            </a:r>
          </a:p>
          <a:p>
            <a:pPr lvl="1"/>
            <a:endParaRPr lang="fr-FR" dirty="0"/>
          </a:p>
          <a:p>
            <a:r>
              <a:rPr lang="fr-FR" dirty="0"/>
              <a:t>XP : j’ajoute un suffixe au nom des copies car </a:t>
            </a:r>
            <a:r>
              <a:rPr lang="fr-FR" dirty="0" err="1"/>
              <a:t>notability</a:t>
            </a:r>
            <a:r>
              <a:rPr lang="fr-FR" dirty="0"/>
              <a:t> supporte mal les fichiers ayant le même nom.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3D9E56D-82ED-EFAB-4F2E-B7B6DF19B58E}"/>
              </a:ext>
            </a:extLst>
          </p:cNvPr>
          <p:cNvSpPr txBox="1">
            <a:spLocks/>
          </p:cNvSpPr>
          <p:nvPr/>
        </p:nvSpPr>
        <p:spPr>
          <a:xfrm>
            <a:off x="6223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Problèmes rencontrés</a:t>
            </a:r>
          </a:p>
          <a:p>
            <a:pPr lvl="1"/>
            <a:r>
              <a:rPr lang="fr-FR" dirty="0"/>
              <a:t>Problème mineur : 1 des scripts (celui de recherche des </a:t>
            </a:r>
            <a:r>
              <a:rPr lang="fr-FR" dirty="0" err="1"/>
              <a:t>qrcode</a:t>
            </a:r>
            <a:r>
              <a:rPr lang="fr-FR" dirty="0"/>
              <a:t>) est un peu long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De temps en temps (trop souvent pour moi) lorsque le script ne trouve pas le QRCODE, il y a des fichiers PDF avec les copies de plusieurs élèves.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Je redécoupe et renomme les copies ayant posé problème avec </a:t>
            </a:r>
            <a:r>
              <a:rPr lang="fr-FR" dirty="0" err="1"/>
              <a:t>notability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1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B5737-A5FF-8D58-843C-8E02888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et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8EE0F-8EFA-84EA-850E-DA823D2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Sur tablette : import des copies PDF via DROPBOX sur </a:t>
            </a:r>
            <a:r>
              <a:rPr lang="fr-FR" dirty="0" err="1"/>
              <a:t>Notability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fois corrigée, les copies sont réexportées sur Dropbox par </a:t>
            </a:r>
            <a:r>
              <a:rPr lang="fr-FR" dirty="0" err="1"/>
              <a:t>Notability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Script qui redistribue les copies dans des dossiers élèves (c’est là que j’utilise le préfixe avec le numéro)</a:t>
            </a:r>
          </a:p>
          <a:p>
            <a:endParaRPr lang="fr-FR" dirty="0"/>
          </a:p>
          <a:p>
            <a:r>
              <a:rPr lang="fr-FR" dirty="0"/>
              <a:t>Les dossiers sont téléversés par FTP sur un serveur (OVH)</a:t>
            </a:r>
          </a:p>
          <a:p>
            <a:endParaRPr lang="fr-FR" dirty="0"/>
          </a:p>
          <a:p>
            <a:r>
              <a:rPr lang="fr-FR" dirty="0"/>
              <a:t>Les élèves ont accès </a:t>
            </a:r>
            <a:r>
              <a:rPr lang="fr-FR"/>
              <a:t>aux copies </a:t>
            </a:r>
            <a:r>
              <a:rPr lang="fr-FR" dirty="0"/>
              <a:t>via un lien personnel publiposté en début d’année.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275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Grand écran</PresentationFormat>
  <Paragraphs>68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Réalisation des codes-barres 1 fois par an</vt:lpstr>
      <vt:lpstr>Scans des documents</vt:lpstr>
      <vt:lpstr>Parsing des documents – Scripts Linux</vt:lpstr>
      <vt:lpstr>Correction et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2024-01-08T13:23:07Z</dcterms:created>
  <dcterms:modified xsi:type="dcterms:W3CDTF">2024-02-24T08:25:51Z</dcterms:modified>
</cp:coreProperties>
</file>