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5" r:id="rId3"/>
    <p:sldId id="326" r:id="rId4"/>
    <p:sldId id="327" r:id="rId5"/>
    <p:sldId id="328" r:id="rId6"/>
    <p:sldId id="329" r:id="rId7"/>
    <p:sldId id="332" r:id="rId8"/>
    <p:sldId id="333" r:id="rId9"/>
    <p:sldId id="33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1620" y="-1746"/>
      </p:cViewPr>
      <p:guideLst>
        <p:guide orient="horz" pos="2160"/>
        <p:guide pos="3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ECD7E-1A11-DCD3-897C-569E94D22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E614AE-7E37-A916-944B-144B8ED93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43135E-7181-D1B9-1060-2084099A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A75AAF-CEBB-1269-B0C9-E596A695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6055DE-5BE3-4E92-D117-FF2A98FA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05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42751-936B-4E1C-E3A1-A6C39472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612F86-28E9-475B-4B57-D58695577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7CE06A-3E89-2DBA-2594-B9D665DC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F5D89D-D69C-C05F-B556-68968FB3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445AF6-A515-BF54-612C-257DAF5E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36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66C6A4-06C9-93DB-6881-BB7649E80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0C2D9B-E558-E6CA-CD09-93D9A0B8D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9F07EE-AF97-6870-5188-E4B883D8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32BDAD-CBB2-1A06-173A-7D2333D9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A9BFCB-6167-289D-70D1-C7728396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24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6289F-D83B-10EC-83E4-B8A7FE18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2212C-D5F7-C804-94AE-9AA992240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0F157B-E812-5CB4-A35D-D7D10AB8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A1887-8C3D-E662-3C76-85F9BC1B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0C6F8B-E08B-6775-E43A-38576EC5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14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90E32-CF28-4BC3-7163-E9FD5B34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47CE00-5312-F11D-EFFD-A052ED292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9DCEC0-C852-648B-D66B-7230A0D5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E85CAD-6F91-888E-1C81-DD0853FA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059FE7-BACF-9576-093C-9F48CAD1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65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3DBBFA-1FAC-40D3-3BC4-246393CD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ED34E-B23C-9B43-1BAF-34D842F66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B07085-DD09-CBDE-D201-84E3DF685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35F734-8485-27E7-2189-53583902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1F99C1-3226-BA51-202B-BF206FBB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CF0AD3-F555-1FFF-4DA7-A321F68A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10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4B85A0-ACB5-5A78-560A-5CBFFAB7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DE1841-0602-471C-7699-CEC3B80E9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F843BA-4E7E-4ABF-3041-2C2988C45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6C9475-491D-A589-F6E1-9088A6EDE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1D0470-34DA-080B-45B0-241538E04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856848-C65B-BD9B-FE48-54158F9C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B3A89A-0EB5-1F93-DD4E-61583EB8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ED04EE-48C8-E7B8-FD68-84A6852E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9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2201F-6060-0018-65A2-93E5176BC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683F67-5731-F4A0-96A3-A55E928B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F70722-05FB-186F-6F5B-BE266B15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E458B5-4595-6570-8923-5DCA5564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60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FCADD4-8E32-3713-30DF-8A7B7B73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BAA75C-1B57-214B-14A3-AA67CC93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71B40B-2963-9842-236A-4D795429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37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CF582-1800-28DF-CB86-DA5DF837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A5CE65-FEC3-1852-D7F8-07FE4BBEC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BF048A-CC19-295D-CCE4-FC571EDD4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38C5D4-6170-1185-6CBD-31F78C48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54FC3E-6179-1E0B-6AF1-DF53A1E6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E3846E-5B0E-9985-4B72-6000A77F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13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9724C-A790-C29F-5E8F-F76CB685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9EDAF53-782F-B54B-1143-5E5D6101B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18C6CC-897E-6DFA-83BB-8D51EBCEB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FEC94F-06CF-FE8E-5AB5-07659FF8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B62690-7429-77A5-672D-20D780FD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301169-4B1D-31ED-CFBB-0CFC3FAE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59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85F8A4D-88E3-2AC1-2A08-0875A62B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D0801B-87E5-4F93-8ACB-77B7F0BA1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8DB2D4-83CC-0530-77A1-7FD35B3D0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42941-D65F-406C-8D61-F3F019FA3B1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774C0B-61A8-A466-E5F8-D26E5575D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72985E-A54C-DA7E-F9CE-E3B46E63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951FC-CD28-49BB-82CD-5BF1F8A6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01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F8101-F1EC-3BB3-FF0A-0436F8EC7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CCA4EA-79A3-FF7F-17FD-548568926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61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>
            <a:extLst>
              <a:ext uri="{FF2B5EF4-FFF2-40B4-BE49-F238E27FC236}">
                <a16:creationId xmlns:a16="http://schemas.microsoft.com/office/drawing/2014/main" id="{D0AB524D-DB69-6C58-0E96-23446AC78EBB}"/>
              </a:ext>
            </a:extLst>
          </p:cNvPr>
          <p:cNvGrpSpPr/>
          <p:nvPr/>
        </p:nvGrpSpPr>
        <p:grpSpPr>
          <a:xfrm>
            <a:off x="2338374" y="929927"/>
            <a:ext cx="4033050" cy="2431369"/>
            <a:chOff x="2338374" y="929927"/>
            <a:chExt cx="4033050" cy="2431369"/>
          </a:xfrm>
        </p:grpSpPr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C90DDB29-ABD7-6BC0-79DE-81B180730FBF}"/>
                </a:ext>
              </a:extLst>
            </p:cNvPr>
            <p:cNvSpPr/>
            <p:nvPr/>
          </p:nvSpPr>
          <p:spPr>
            <a:xfrm>
              <a:off x="3741926" y="2480662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AF1FE62E-43DC-F193-AE07-9202FDC05C8A}"/>
                </a:ext>
              </a:extLst>
            </p:cNvPr>
            <p:cNvCxnSpPr>
              <a:cxnSpLocks/>
            </p:cNvCxnSpPr>
            <p:nvPr/>
          </p:nvCxnSpPr>
          <p:spPr>
            <a:xfrm>
              <a:off x="3941357" y="2338557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A7536D6D-71EC-E5C2-78B8-B02EAC5E2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5333" y="2484482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A19911EB-764A-C427-04F1-E4ED82B54AA5}"/>
                </a:ext>
              </a:extLst>
            </p:cNvPr>
            <p:cNvGrpSpPr/>
            <p:nvPr/>
          </p:nvGrpSpPr>
          <p:grpSpPr>
            <a:xfrm>
              <a:off x="3724152" y="2162235"/>
              <a:ext cx="443562" cy="180000"/>
              <a:chOff x="3727205" y="1191087"/>
              <a:chExt cx="443562" cy="180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CEDC295-BBBA-C2BA-89CB-C234C50692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69497" y="1191087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EF87D33F-265B-B618-7FAE-2DD2DC757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7205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DC5ED50B-CF49-5245-D392-9D6EE2719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767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A897F902-3D0A-9A96-1A00-B0279E0F30B5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3944410" y="1367409"/>
              <a:ext cx="2034" cy="794826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69D0BF8-DDC2-F229-7C4A-FA03EC066359}"/>
                </a:ext>
              </a:extLst>
            </p:cNvPr>
            <p:cNvSpPr txBox="1"/>
            <p:nvPr/>
          </p:nvSpPr>
          <p:spPr>
            <a:xfrm>
              <a:off x="6371359" y="317663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b="1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B4C3FB9-D713-E464-2165-7123B8C6B7E6}"/>
                </a:ext>
              </a:extLst>
            </p:cNvPr>
            <p:cNvSpPr/>
            <p:nvPr/>
          </p:nvSpPr>
          <p:spPr>
            <a:xfrm>
              <a:off x="3859497" y="263241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CB02424-1AE3-276B-5608-2EB86F0BCE6D}"/>
                </a:ext>
              </a:extLst>
            </p:cNvPr>
            <p:cNvSpPr/>
            <p:nvPr/>
          </p:nvSpPr>
          <p:spPr>
            <a:xfrm>
              <a:off x="2338374" y="1123599"/>
              <a:ext cx="320054" cy="32005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M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3BCC0C16-AFEE-A16A-194B-8482625AEBF6}"/>
                </a:ext>
              </a:extLst>
            </p:cNvPr>
            <p:cNvGrpSpPr/>
            <p:nvPr/>
          </p:nvGrpSpPr>
          <p:grpSpPr>
            <a:xfrm>
              <a:off x="3731438" y="1191087"/>
              <a:ext cx="435096" cy="180000"/>
              <a:chOff x="3731438" y="1191087"/>
              <a:chExt cx="435096" cy="18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D81406-9DF1-3CF2-B6EE-90211A4CC3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69497" y="1191087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6B36B43-3C86-A2B0-BB03-3D2ED365B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1438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C1A59AB2-2785-99F4-8DD2-47C76AD43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6534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6BD5836D-3E07-CAE1-9B30-04C9ED9B2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8428" y="1283626"/>
              <a:ext cx="19558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D159754-8E15-DF17-5077-63C2B06D4FD9}"/>
                </a:ext>
              </a:extLst>
            </p:cNvPr>
            <p:cNvSpPr/>
            <p:nvPr/>
          </p:nvSpPr>
          <p:spPr>
            <a:xfrm>
              <a:off x="4614228" y="1118407"/>
              <a:ext cx="320054" cy="32005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J</a:t>
              </a:r>
              <a:r>
                <a:rPr lang="fr-FR" sz="1050" b="1" baseline="-25000" dirty="0">
                  <a:solidFill>
                    <a:schemeClr val="tx1"/>
                  </a:solidFill>
                </a:rPr>
                <a:t>1</a:t>
              </a:r>
              <a:endParaRPr lang="fr-FR" sz="1400" b="1" baseline="-250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72719E16-F2E6-8997-BA92-5D10DC322ED8}"/>
                </a:ext>
              </a:extLst>
            </p:cNvPr>
            <p:cNvGrpSpPr/>
            <p:nvPr/>
          </p:nvGrpSpPr>
          <p:grpSpPr>
            <a:xfrm>
              <a:off x="3129205" y="929927"/>
              <a:ext cx="180000" cy="721280"/>
              <a:chOff x="3129205" y="934160"/>
              <a:chExt cx="180000" cy="721280"/>
            </a:xfrm>
          </p:grpSpPr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1965A74C-5D00-248C-F756-C1E51D0F5B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9205" y="941316"/>
                <a:ext cx="0" cy="7069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0AFBA41-1952-7154-1C52-11010B3931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84416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97D5AC3-7091-F6A3-ECE4-B3334D41C8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156544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8F3365E6-69F9-FD26-1654-F1CE6523E654}"/>
                </a:ext>
              </a:extLst>
            </p:cNvPr>
            <p:cNvGrpSpPr/>
            <p:nvPr/>
          </p:nvGrpSpPr>
          <p:grpSpPr>
            <a:xfrm>
              <a:off x="3129205" y="1651205"/>
              <a:ext cx="180000" cy="1202062"/>
              <a:chOff x="3129205" y="934160"/>
              <a:chExt cx="180000" cy="721280"/>
            </a:xfrm>
          </p:grpSpPr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F329CE23-BF68-BB9D-65A6-AFAC7231F2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9205" y="941316"/>
                <a:ext cx="0" cy="7069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D7FBB9D3-B797-F715-8862-31C6705B60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84416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39411405-9C62-875C-D68B-9BBB8DD481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156544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55AD1F1B-C636-1704-C495-CBBC0760C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205" y="2252235"/>
              <a:ext cx="1395023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04E4310C-530F-40F8-A5E8-A7FF9E98DE89}"/>
                </a:ext>
              </a:extLst>
            </p:cNvPr>
            <p:cNvSpPr/>
            <p:nvPr/>
          </p:nvSpPr>
          <p:spPr>
            <a:xfrm>
              <a:off x="4614228" y="2092208"/>
              <a:ext cx="320054" cy="32005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J</a:t>
              </a:r>
              <a:r>
                <a:rPr lang="fr-FR" sz="1050" b="1" baseline="-25000" dirty="0">
                  <a:solidFill>
                    <a:schemeClr val="tx1"/>
                  </a:solidFill>
                </a:rPr>
                <a:t>2</a:t>
              </a:r>
              <a:endParaRPr lang="fr-FR" sz="1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2D0C82A5-DF18-0B1D-27C7-667EDFA36B21}"/>
                </a:ext>
              </a:extLst>
            </p:cNvPr>
            <p:cNvSpPr/>
            <p:nvPr/>
          </p:nvSpPr>
          <p:spPr>
            <a:xfrm>
              <a:off x="2939490" y="215855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accent1"/>
                  </a:solidFill>
                </a:rPr>
                <a:t>2</a:t>
              </a:r>
              <a:endParaRPr lang="fr-FR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02126A1B-0750-8867-5E61-38C554EB73FB}"/>
                </a:ext>
              </a:extLst>
            </p:cNvPr>
            <p:cNvSpPr/>
            <p:nvPr/>
          </p:nvSpPr>
          <p:spPr>
            <a:xfrm>
              <a:off x="2939490" y="105735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/>
              <p:nvPr/>
            </p:nvSpPr>
            <p:spPr>
              <a:xfrm>
                <a:off x="3089412" y="614579"/>
                <a:ext cx="284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12" y="614579"/>
                <a:ext cx="284437" cy="276999"/>
              </a:xfrm>
              <a:prstGeom prst="rect">
                <a:avLst/>
              </a:prstGeom>
              <a:blipFill>
                <a:blip r:embed="rId2"/>
                <a:stretch>
                  <a:fillRect l="-19565" r="-1087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/>
              <p:nvPr/>
            </p:nvSpPr>
            <p:spPr>
              <a:xfrm>
                <a:off x="3089412" y="2940117"/>
                <a:ext cx="289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12" y="2940117"/>
                <a:ext cx="289759" cy="276999"/>
              </a:xfrm>
              <a:prstGeom prst="rect">
                <a:avLst/>
              </a:prstGeom>
              <a:blipFill>
                <a:blip r:embed="rId3"/>
                <a:stretch>
                  <a:fillRect l="-21277" r="-8511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62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C90DDB29-ABD7-6BC0-79DE-81B180730FBF}"/>
              </a:ext>
            </a:extLst>
          </p:cNvPr>
          <p:cNvSpPr/>
          <p:nvPr/>
        </p:nvSpPr>
        <p:spPr>
          <a:xfrm>
            <a:off x="3741926" y="2480662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AF1FE62E-43DC-F193-AE07-9202FDC05C8A}"/>
              </a:ext>
            </a:extLst>
          </p:cNvPr>
          <p:cNvCxnSpPr>
            <a:cxnSpLocks/>
          </p:cNvCxnSpPr>
          <p:nvPr/>
        </p:nvCxnSpPr>
        <p:spPr>
          <a:xfrm>
            <a:off x="3941357" y="2338557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A7536D6D-71EC-E5C2-78B8-B02EAC5E2DDE}"/>
              </a:ext>
            </a:extLst>
          </p:cNvPr>
          <p:cNvCxnSpPr>
            <a:cxnSpLocks/>
          </p:cNvCxnSpPr>
          <p:nvPr/>
        </p:nvCxnSpPr>
        <p:spPr>
          <a:xfrm flipH="1">
            <a:off x="3725333" y="2484482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19911EB-764A-C427-04F1-E4ED82B54AA5}"/>
              </a:ext>
            </a:extLst>
          </p:cNvPr>
          <p:cNvGrpSpPr/>
          <p:nvPr/>
        </p:nvGrpSpPr>
        <p:grpSpPr>
          <a:xfrm>
            <a:off x="3724152" y="2162235"/>
            <a:ext cx="443562" cy="180000"/>
            <a:chOff x="3727205" y="1191087"/>
            <a:chExt cx="443562" cy="180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EDC295-BBBA-C2BA-89CB-C234C506922C}"/>
                </a:ext>
              </a:extLst>
            </p:cNvPr>
            <p:cNvSpPr>
              <a:spLocks/>
            </p:cNvSpPr>
            <p:nvPr/>
          </p:nvSpPr>
          <p:spPr>
            <a:xfrm>
              <a:off x="3769497" y="1191087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EF87D33F-265B-B618-7FAE-2DD2DC75777A}"/>
                </a:ext>
              </a:extLst>
            </p:cNvPr>
            <p:cNvCxnSpPr>
              <a:cxnSpLocks/>
            </p:cNvCxnSpPr>
            <p:nvPr/>
          </p:nvCxnSpPr>
          <p:spPr>
            <a:xfrm>
              <a:off x="3727205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DC5ED50B-CF49-5245-D392-9D6EE2719200}"/>
                </a:ext>
              </a:extLst>
            </p:cNvPr>
            <p:cNvCxnSpPr>
              <a:cxnSpLocks/>
            </p:cNvCxnSpPr>
            <p:nvPr/>
          </p:nvCxnSpPr>
          <p:spPr>
            <a:xfrm>
              <a:off x="4170767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897F902-3D0A-9A96-1A00-B0279E0F30B5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3944410" y="1367409"/>
            <a:ext cx="2034" cy="79482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69D0BF8-DDC2-F229-7C4A-FA03EC066359}"/>
              </a:ext>
            </a:extLst>
          </p:cNvPr>
          <p:cNvSpPr txBox="1"/>
          <p:nvPr/>
        </p:nvSpPr>
        <p:spPr>
          <a:xfrm>
            <a:off x="6371359" y="317663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b="1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B4C3FB9-D713-E464-2165-7123B8C6B7E6}"/>
              </a:ext>
            </a:extLst>
          </p:cNvPr>
          <p:cNvSpPr/>
          <p:nvPr/>
        </p:nvSpPr>
        <p:spPr>
          <a:xfrm>
            <a:off x="3859497" y="263241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BCC0C16-AFEE-A16A-194B-8482625AEBF6}"/>
              </a:ext>
            </a:extLst>
          </p:cNvPr>
          <p:cNvGrpSpPr/>
          <p:nvPr/>
        </p:nvGrpSpPr>
        <p:grpSpPr>
          <a:xfrm>
            <a:off x="3731438" y="1191087"/>
            <a:ext cx="435096" cy="180000"/>
            <a:chOff x="3731438" y="1191087"/>
            <a:chExt cx="435096" cy="18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D81406-9DF1-3CF2-B6EE-90211A4CC3D7}"/>
                </a:ext>
              </a:extLst>
            </p:cNvPr>
            <p:cNvSpPr>
              <a:spLocks/>
            </p:cNvSpPr>
            <p:nvPr/>
          </p:nvSpPr>
          <p:spPr>
            <a:xfrm>
              <a:off x="3769497" y="1191087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6B36B43-3C86-A2B0-BB03-3D2ED365B82A}"/>
                </a:ext>
              </a:extLst>
            </p:cNvPr>
            <p:cNvCxnSpPr>
              <a:cxnSpLocks/>
            </p:cNvCxnSpPr>
            <p:nvPr/>
          </p:nvCxnSpPr>
          <p:spPr>
            <a:xfrm>
              <a:off x="3731438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1A59AB2-2785-99F4-8DD2-47C76AD432FC}"/>
                </a:ext>
              </a:extLst>
            </p:cNvPr>
            <p:cNvCxnSpPr>
              <a:cxnSpLocks/>
            </p:cNvCxnSpPr>
            <p:nvPr/>
          </p:nvCxnSpPr>
          <p:spPr>
            <a:xfrm>
              <a:off x="4166534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BD5836D-3E07-CAE1-9B30-04C9ED9B26BD}"/>
              </a:ext>
            </a:extLst>
          </p:cNvPr>
          <p:cNvCxnSpPr>
            <a:cxnSpLocks/>
          </p:cNvCxnSpPr>
          <p:nvPr/>
        </p:nvCxnSpPr>
        <p:spPr>
          <a:xfrm flipH="1">
            <a:off x="3219205" y="1283626"/>
            <a:ext cx="139502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D159754-8E15-DF17-5077-63C2B06D4FD9}"/>
              </a:ext>
            </a:extLst>
          </p:cNvPr>
          <p:cNvSpPr/>
          <p:nvPr/>
        </p:nvSpPr>
        <p:spPr>
          <a:xfrm>
            <a:off x="4614228" y="1118407"/>
            <a:ext cx="320054" cy="32005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1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72719E16-F2E6-8997-BA92-5D10DC322ED8}"/>
              </a:ext>
            </a:extLst>
          </p:cNvPr>
          <p:cNvGrpSpPr/>
          <p:nvPr/>
        </p:nvGrpSpPr>
        <p:grpSpPr>
          <a:xfrm>
            <a:off x="3129205" y="929927"/>
            <a:ext cx="180000" cy="721280"/>
            <a:chOff x="3129205" y="934160"/>
            <a:chExt cx="180000" cy="72128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1965A74C-5D00-248C-F756-C1E51D0F5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9205" y="941316"/>
              <a:ext cx="0" cy="70696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00AFBA41-1952-7154-1C52-11010B3931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844160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7D5AC3-7091-F6A3-ECE4-B3334D41C8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1565440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7FBB9D3-B797-F715-8862-31C6705B6072}"/>
              </a:ext>
            </a:extLst>
          </p:cNvPr>
          <p:cNvCxnSpPr>
            <a:cxnSpLocks/>
          </p:cNvCxnSpPr>
          <p:nvPr/>
        </p:nvCxnSpPr>
        <p:spPr>
          <a:xfrm rot="5400000">
            <a:off x="3222568" y="839927"/>
            <a:ext cx="0" cy="18000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5AD1F1B-C636-1704-C495-CBBC0760C76F}"/>
              </a:ext>
            </a:extLst>
          </p:cNvPr>
          <p:cNvCxnSpPr>
            <a:cxnSpLocks/>
          </p:cNvCxnSpPr>
          <p:nvPr/>
        </p:nvCxnSpPr>
        <p:spPr>
          <a:xfrm flipH="1">
            <a:off x="3016005" y="2252235"/>
            <a:ext cx="159822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04E4310C-530F-40F8-A5E8-A7FF9E98DE89}"/>
              </a:ext>
            </a:extLst>
          </p:cNvPr>
          <p:cNvSpPr/>
          <p:nvPr/>
        </p:nvSpPr>
        <p:spPr>
          <a:xfrm>
            <a:off x="4614228" y="2092208"/>
            <a:ext cx="320054" cy="32005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2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2D0C82A5-DF18-0B1D-27C7-667EDFA36B21}"/>
              </a:ext>
            </a:extLst>
          </p:cNvPr>
          <p:cNvSpPr/>
          <p:nvPr/>
        </p:nvSpPr>
        <p:spPr>
          <a:xfrm>
            <a:off x="3260476" y="2040594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2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2126A1B-0750-8867-5E61-38C554EB73FB}"/>
              </a:ext>
            </a:extLst>
          </p:cNvPr>
          <p:cNvSpPr/>
          <p:nvPr/>
        </p:nvSpPr>
        <p:spPr>
          <a:xfrm>
            <a:off x="3260476" y="107391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/>
              <p:nvPr/>
            </p:nvSpPr>
            <p:spPr>
              <a:xfrm>
                <a:off x="3341899" y="1534513"/>
                <a:ext cx="284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899" y="1534513"/>
                <a:ext cx="284437" cy="276999"/>
              </a:xfrm>
              <a:prstGeom prst="rect">
                <a:avLst/>
              </a:prstGeom>
              <a:blipFill>
                <a:blip r:embed="rId2"/>
                <a:stretch>
                  <a:fillRect l="-17021" r="-10638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/>
              <p:nvPr/>
            </p:nvSpPr>
            <p:spPr>
              <a:xfrm>
                <a:off x="3358626" y="3443609"/>
                <a:ext cx="289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626" y="3443609"/>
                <a:ext cx="289759" cy="276999"/>
              </a:xfrm>
              <a:prstGeom prst="rect">
                <a:avLst/>
              </a:prstGeom>
              <a:blipFill>
                <a:blip r:embed="rId3"/>
                <a:stretch>
                  <a:fillRect l="-21277" r="-8511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C21645F8-13FE-1252-EC13-C90540FBF5F1}"/>
              </a:ext>
            </a:extLst>
          </p:cNvPr>
          <p:cNvSpPr/>
          <p:nvPr/>
        </p:nvSpPr>
        <p:spPr>
          <a:xfrm>
            <a:off x="4294174" y="1124648"/>
            <a:ext cx="320054" cy="3200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M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3976688-FA2B-57B0-9A8C-7FD6DD84151E}"/>
              </a:ext>
            </a:extLst>
          </p:cNvPr>
          <p:cNvCxnSpPr>
            <a:cxnSpLocks/>
          </p:cNvCxnSpPr>
          <p:nvPr/>
        </p:nvCxnSpPr>
        <p:spPr>
          <a:xfrm flipV="1">
            <a:off x="3016005" y="812235"/>
            <a:ext cx="0" cy="288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2742CB5-4B42-FF5A-F061-4889B098F13D}"/>
              </a:ext>
            </a:extLst>
          </p:cNvPr>
          <p:cNvCxnSpPr>
            <a:cxnSpLocks/>
          </p:cNvCxnSpPr>
          <p:nvPr/>
        </p:nvCxnSpPr>
        <p:spPr>
          <a:xfrm flipH="1">
            <a:off x="3016005" y="812235"/>
            <a:ext cx="2032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7E97913-06DB-7980-F42B-3B8DED195E64}"/>
              </a:ext>
            </a:extLst>
          </p:cNvPr>
          <p:cNvCxnSpPr>
            <a:cxnSpLocks/>
          </p:cNvCxnSpPr>
          <p:nvPr/>
        </p:nvCxnSpPr>
        <p:spPr>
          <a:xfrm flipV="1">
            <a:off x="3219205" y="812235"/>
            <a:ext cx="0" cy="10255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3BE14F3-08EF-FE63-7C32-6EAD40FF1946}"/>
              </a:ext>
            </a:extLst>
          </p:cNvPr>
          <p:cNvGrpSpPr/>
          <p:nvPr/>
        </p:nvGrpSpPr>
        <p:grpSpPr>
          <a:xfrm flipV="1">
            <a:off x="3016005" y="3566976"/>
            <a:ext cx="296563" cy="117692"/>
            <a:chOff x="3366538" y="1541491"/>
            <a:chExt cx="296563" cy="117692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0FD07E01-2CF9-CA54-06F7-5285E37DBCF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73101" y="1569183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FF3F3225-BC5F-7563-6E97-3D6153F3BB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6538" y="1541491"/>
              <a:ext cx="203200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8F83BDFD-09C2-E088-F815-7CCCEB519B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738" y="1541491"/>
              <a:ext cx="0" cy="102559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12379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C90DDB29-ABD7-6BC0-79DE-81B180730FBF}"/>
              </a:ext>
            </a:extLst>
          </p:cNvPr>
          <p:cNvSpPr/>
          <p:nvPr/>
        </p:nvSpPr>
        <p:spPr>
          <a:xfrm>
            <a:off x="3741926" y="305640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AF1FE62E-43DC-F193-AE07-9202FDC05C8A}"/>
              </a:ext>
            </a:extLst>
          </p:cNvPr>
          <p:cNvCxnSpPr>
            <a:cxnSpLocks/>
          </p:cNvCxnSpPr>
          <p:nvPr/>
        </p:nvCxnSpPr>
        <p:spPr>
          <a:xfrm>
            <a:off x="3941357" y="291429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A7536D6D-71EC-E5C2-78B8-B02EAC5E2DDE}"/>
              </a:ext>
            </a:extLst>
          </p:cNvPr>
          <p:cNvCxnSpPr>
            <a:cxnSpLocks/>
          </p:cNvCxnSpPr>
          <p:nvPr/>
        </p:nvCxnSpPr>
        <p:spPr>
          <a:xfrm flipH="1">
            <a:off x="3725333" y="306022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19911EB-764A-C427-04F1-E4ED82B54AA5}"/>
              </a:ext>
            </a:extLst>
          </p:cNvPr>
          <p:cNvGrpSpPr/>
          <p:nvPr/>
        </p:nvGrpSpPr>
        <p:grpSpPr>
          <a:xfrm>
            <a:off x="3724152" y="2737976"/>
            <a:ext cx="443562" cy="180000"/>
            <a:chOff x="3727205" y="1191087"/>
            <a:chExt cx="443562" cy="180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EDC295-BBBA-C2BA-89CB-C234C506922C}"/>
                </a:ext>
              </a:extLst>
            </p:cNvPr>
            <p:cNvSpPr>
              <a:spLocks/>
            </p:cNvSpPr>
            <p:nvPr/>
          </p:nvSpPr>
          <p:spPr>
            <a:xfrm>
              <a:off x="3769497" y="1191087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EF87D33F-265B-B618-7FAE-2DD2DC75777A}"/>
                </a:ext>
              </a:extLst>
            </p:cNvPr>
            <p:cNvCxnSpPr>
              <a:cxnSpLocks/>
            </p:cNvCxnSpPr>
            <p:nvPr/>
          </p:nvCxnSpPr>
          <p:spPr>
            <a:xfrm>
              <a:off x="3727205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DC5ED50B-CF49-5245-D392-9D6EE2719200}"/>
                </a:ext>
              </a:extLst>
            </p:cNvPr>
            <p:cNvCxnSpPr>
              <a:cxnSpLocks/>
            </p:cNvCxnSpPr>
            <p:nvPr/>
          </p:nvCxnSpPr>
          <p:spPr>
            <a:xfrm>
              <a:off x="4170767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897F902-3D0A-9A96-1A00-B0279E0F30B5}"/>
              </a:ext>
            </a:extLst>
          </p:cNvPr>
          <p:cNvCxnSpPr>
            <a:cxnSpLocks/>
            <a:stCxn id="18" idx="2"/>
            <a:endCxn id="53" idx="0"/>
          </p:cNvCxnSpPr>
          <p:nvPr/>
        </p:nvCxnSpPr>
        <p:spPr>
          <a:xfrm flipH="1">
            <a:off x="3946444" y="1371087"/>
            <a:ext cx="0" cy="1366889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3B4C3FB9-D713-E464-2165-7123B8C6B7E6}"/>
              </a:ext>
            </a:extLst>
          </p:cNvPr>
          <p:cNvSpPr/>
          <p:nvPr/>
        </p:nvSpPr>
        <p:spPr>
          <a:xfrm>
            <a:off x="3859497" y="3208160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BCC0C16-AFEE-A16A-194B-8482625AEBF6}"/>
              </a:ext>
            </a:extLst>
          </p:cNvPr>
          <p:cNvGrpSpPr/>
          <p:nvPr/>
        </p:nvGrpSpPr>
        <p:grpSpPr>
          <a:xfrm>
            <a:off x="3731438" y="1191087"/>
            <a:ext cx="435096" cy="180000"/>
            <a:chOff x="3731438" y="1191087"/>
            <a:chExt cx="435096" cy="18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D81406-9DF1-3CF2-B6EE-90211A4CC3D7}"/>
                </a:ext>
              </a:extLst>
            </p:cNvPr>
            <p:cNvSpPr>
              <a:spLocks/>
            </p:cNvSpPr>
            <p:nvPr/>
          </p:nvSpPr>
          <p:spPr>
            <a:xfrm>
              <a:off x="3769497" y="1191087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6B36B43-3C86-A2B0-BB03-3D2ED365B82A}"/>
                </a:ext>
              </a:extLst>
            </p:cNvPr>
            <p:cNvCxnSpPr>
              <a:cxnSpLocks/>
            </p:cNvCxnSpPr>
            <p:nvPr/>
          </p:nvCxnSpPr>
          <p:spPr>
            <a:xfrm>
              <a:off x="3731438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1A59AB2-2785-99F4-8DD2-47C76AD432FC}"/>
                </a:ext>
              </a:extLst>
            </p:cNvPr>
            <p:cNvCxnSpPr>
              <a:cxnSpLocks/>
            </p:cNvCxnSpPr>
            <p:nvPr/>
          </p:nvCxnSpPr>
          <p:spPr>
            <a:xfrm>
              <a:off x="4166534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BD5836D-3E07-CAE1-9B30-04C9ED9B26BD}"/>
              </a:ext>
            </a:extLst>
          </p:cNvPr>
          <p:cNvCxnSpPr>
            <a:cxnSpLocks/>
          </p:cNvCxnSpPr>
          <p:nvPr/>
        </p:nvCxnSpPr>
        <p:spPr>
          <a:xfrm flipH="1">
            <a:off x="3129205" y="1283626"/>
            <a:ext cx="148502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D159754-8E15-DF17-5077-63C2B06D4FD9}"/>
              </a:ext>
            </a:extLst>
          </p:cNvPr>
          <p:cNvSpPr/>
          <p:nvPr/>
        </p:nvSpPr>
        <p:spPr>
          <a:xfrm>
            <a:off x="4614228" y="1118407"/>
            <a:ext cx="320054" cy="32005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1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CB02424-1AE3-276B-5608-2EB86F0BCE6D}"/>
              </a:ext>
            </a:extLst>
          </p:cNvPr>
          <p:cNvSpPr/>
          <p:nvPr/>
        </p:nvSpPr>
        <p:spPr>
          <a:xfrm>
            <a:off x="4294174" y="1118407"/>
            <a:ext cx="320054" cy="3200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M</a:t>
            </a:r>
            <a:endParaRPr lang="fr-FR" sz="1400" b="1" dirty="0">
              <a:solidFill>
                <a:schemeClr val="tx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72719E16-F2E6-8997-BA92-5D10DC322ED8}"/>
              </a:ext>
            </a:extLst>
          </p:cNvPr>
          <p:cNvGrpSpPr/>
          <p:nvPr/>
        </p:nvGrpSpPr>
        <p:grpSpPr>
          <a:xfrm>
            <a:off x="3129205" y="938393"/>
            <a:ext cx="180000" cy="712814"/>
            <a:chOff x="3129205" y="942626"/>
            <a:chExt cx="180000" cy="712814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1965A74C-5D00-248C-F756-C1E51D0F5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2930" y="948473"/>
              <a:ext cx="0" cy="70696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00AFBA41-1952-7154-1C52-11010B3931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852626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7D5AC3-7091-F6A3-ECE4-B3334D41C8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1565440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F3365E6-69F9-FD26-1654-F1CE6523E654}"/>
              </a:ext>
            </a:extLst>
          </p:cNvPr>
          <p:cNvGrpSpPr/>
          <p:nvPr/>
        </p:nvGrpSpPr>
        <p:grpSpPr>
          <a:xfrm>
            <a:off x="3131322" y="2222713"/>
            <a:ext cx="180000" cy="1219843"/>
            <a:chOff x="3131322" y="931619"/>
            <a:chExt cx="180000" cy="731949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D7FBB9D3-B797-F715-8862-31C6705B607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21322" y="841619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39411405-9C62-875C-D68B-9BBB8DD481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21322" y="1573568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5AD1F1B-C636-1704-C495-CBBC0760C76F}"/>
              </a:ext>
            </a:extLst>
          </p:cNvPr>
          <p:cNvCxnSpPr>
            <a:cxnSpLocks/>
          </p:cNvCxnSpPr>
          <p:nvPr/>
        </p:nvCxnSpPr>
        <p:spPr>
          <a:xfrm flipH="1">
            <a:off x="3142930" y="2827976"/>
            <a:ext cx="147129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04E4310C-530F-40F8-A5E8-A7FF9E98DE89}"/>
              </a:ext>
            </a:extLst>
          </p:cNvPr>
          <p:cNvSpPr/>
          <p:nvPr/>
        </p:nvSpPr>
        <p:spPr>
          <a:xfrm>
            <a:off x="4614228" y="2667949"/>
            <a:ext cx="320054" cy="32005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2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2D0C82A5-DF18-0B1D-27C7-667EDFA36B21}"/>
              </a:ext>
            </a:extLst>
          </p:cNvPr>
          <p:cNvSpPr/>
          <p:nvPr/>
        </p:nvSpPr>
        <p:spPr>
          <a:xfrm>
            <a:off x="3501861" y="259826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2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2126A1B-0750-8867-5E61-38C554EB73FB}"/>
              </a:ext>
            </a:extLst>
          </p:cNvPr>
          <p:cNvSpPr/>
          <p:nvPr/>
        </p:nvSpPr>
        <p:spPr>
          <a:xfrm>
            <a:off x="3507159" y="105138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/>
              <p:nvPr/>
            </p:nvSpPr>
            <p:spPr>
              <a:xfrm>
                <a:off x="3089412" y="614579"/>
                <a:ext cx="301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12" y="614579"/>
                <a:ext cx="301685" cy="276999"/>
              </a:xfrm>
              <a:prstGeom prst="rect">
                <a:avLst/>
              </a:prstGeom>
              <a:blipFill>
                <a:blip r:embed="rId2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/>
              <p:nvPr/>
            </p:nvSpPr>
            <p:spPr>
              <a:xfrm>
                <a:off x="3089412" y="3515858"/>
                <a:ext cx="307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12" y="3515858"/>
                <a:ext cx="307007" cy="276999"/>
              </a:xfrm>
              <a:prstGeom prst="rect">
                <a:avLst/>
              </a:prstGeom>
              <a:blipFill>
                <a:blip r:embed="rId3"/>
                <a:stretch>
                  <a:fillRect l="-20000" r="-600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41B4E26-B3EB-86BF-B1CE-25BC432D0CBA}"/>
              </a:ext>
            </a:extLst>
          </p:cNvPr>
          <p:cNvCxnSpPr>
            <a:cxnSpLocks/>
          </p:cNvCxnSpPr>
          <p:nvPr/>
        </p:nvCxnSpPr>
        <p:spPr>
          <a:xfrm flipV="1">
            <a:off x="3142930" y="2209953"/>
            <a:ext cx="0" cy="1219048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02366BF-5882-6FC0-7EA5-C496B04B5B56}"/>
              </a:ext>
            </a:extLst>
          </p:cNvPr>
          <p:cNvCxnSpPr>
            <a:cxnSpLocks/>
          </p:cNvCxnSpPr>
          <p:nvPr/>
        </p:nvCxnSpPr>
        <p:spPr>
          <a:xfrm flipV="1">
            <a:off x="3224285" y="938393"/>
            <a:ext cx="0" cy="2504163"/>
          </a:xfrm>
          <a:prstGeom prst="line">
            <a:avLst/>
          </a:prstGeom>
          <a:solidFill>
            <a:srgbClr val="00B05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FF93126-24E7-979E-3CB7-B319CDCECF7B}"/>
              </a:ext>
            </a:extLst>
          </p:cNvPr>
          <p:cNvSpPr txBox="1"/>
          <p:nvPr/>
        </p:nvSpPr>
        <p:spPr>
          <a:xfrm rot="16200000">
            <a:off x="2219886" y="1897417"/>
            <a:ext cx="13256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Poulies – Courroie</a:t>
            </a:r>
          </a:p>
        </p:txBody>
      </p:sp>
    </p:spTree>
    <p:extLst>
      <p:ext uri="{BB962C8B-B14F-4D97-AF65-F5344CB8AC3E}">
        <p14:creationId xmlns:p14="http://schemas.microsoft.com/office/powerpoint/2010/main" val="408084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FA91DC6-8FEE-B809-F09C-F8994D957260}"/>
              </a:ext>
            </a:extLst>
          </p:cNvPr>
          <p:cNvSpPr/>
          <p:nvPr/>
        </p:nvSpPr>
        <p:spPr>
          <a:xfrm>
            <a:off x="2342997" y="3298160"/>
            <a:ext cx="72000" cy="11971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C90DDB29-ABD7-6BC0-79DE-81B180730FBF}"/>
              </a:ext>
            </a:extLst>
          </p:cNvPr>
          <p:cNvSpPr/>
          <p:nvPr/>
        </p:nvSpPr>
        <p:spPr>
          <a:xfrm>
            <a:off x="3741926" y="305640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AF1FE62E-43DC-F193-AE07-9202FDC05C8A}"/>
              </a:ext>
            </a:extLst>
          </p:cNvPr>
          <p:cNvCxnSpPr>
            <a:cxnSpLocks/>
          </p:cNvCxnSpPr>
          <p:nvPr/>
        </p:nvCxnSpPr>
        <p:spPr>
          <a:xfrm>
            <a:off x="3941357" y="291429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A7536D6D-71EC-E5C2-78B8-B02EAC5E2DDE}"/>
              </a:ext>
            </a:extLst>
          </p:cNvPr>
          <p:cNvCxnSpPr>
            <a:cxnSpLocks/>
          </p:cNvCxnSpPr>
          <p:nvPr/>
        </p:nvCxnSpPr>
        <p:spPr>
          <a:xfrm flipH="1">
            <a:off x="3725333" y="306022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19911EB-764A-C427-04F1-E4ED82B54AA5}"/>
              </a:ext>
            </a:extLst>
          </p:cNvPr>
          <p:cNvGrpSpPr/>
          <p:nvPr/>
        </p:nvGrpSpPr>
        <p:grpSpPr>
          <a:xfrm>
            <a:off x="3724152" y="2737976"/>
            <a:ext cx="443562" cy="180000"/>
            <a:chOff x="3727205" y="1191087"/>
            <a:chExt cx="443562" cy="180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EDC295-BBBA-C2BA-89CB-C234C506922C}"/>
                </a:ext>
              </a:extLst>
            </p:cNvPr>
            <p:cNvSpPr>
              <a:spLocks/>
            </p:cNvSpPr>
            <p:nvPr/>
          </p:nvSpPr>
          <p:spPr>
            <a:xfrm>
              <a:off x="3769497" y="1191087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EF87D33F-265B-B618-7FAE-2DD2DC75777A}"/>
                </a:ext>
              </a:extLst>
            </p:cNvPr>
            <p:cNvCxnSpPr>
              <a:cxnSpLocks/>
            </p:cNvCxnSpPr>
            <p:nvPr/>
          </p:nvCxnSpPr>
          <p:spPr>
            <a:xfrm>
              <a:off x="3727205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DC5ED50B-CF49-5245-D392-9D6EE2719200}"/>
                </a:ext>
              </a:extLst>
            </p:cNvPr>
            <p:cNvCxnSpPr>
              <a:cxnSpLocks/>
            </p:cNvCxnSpPr>
            <p:nvPr/>
          </p:nvCxnSpPr>
          <p:spPr>
            <a:xfrm>
              <a:off x="4170767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897F902-3D0A-9A96-1A00-B0279E0F30B5}"/>
              </a:ext>
            </a:extLst>
          </p:cNvPr>
          <p:cNvCxnSpPr>
            <a:cxnSpLocks/>
            <a:stCxn id="18" idx="2"/>
            <a:endCxn id="53" idx="0"/>
          </p:cNvCxnSpPr>
          <p:nvPr/>
        </p:nvCxnSpPr>
        <p:spPr>
          <a:xfrm flipH="1">
            <a:off x="3946444" y="1371087"/>
            <a:ext cx="0" cy="1366889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3B4C3FB9-D713-E464-2165-7123B8C6B7E6}"/>
              </a:ext>
            </a:extLst>
          </p:cNvPr>
          <p:cNvSpPr/>
          <p:nvPr/>
        </p:nvSpPr>
        <p:spPr>
          <a:xfrm>
            <a:off x="3859497" y="3208160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BCC0C16-AFEE-A16A-194B-8482625AEBF6}"/>
              </a:ext>
            </a:extLst>
          </p:cNvPr>
          <p:cNvGrpSpPr/>
          <p:nvPr/>
        </p:nvGrpSpPr>
        <p:grpSpPr>
          <a:xfrm>
            <a:off x="3731438" y="1191087"/>
            <a:ext cx="435096" cy="180000"/>
            <a:chOff x="3731438" y="1191087"/>
            <a:chExt cx="435096" cy="18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D81406-9DF1-3CF2-B6EE-90211A4CC3D7}"/>
                </a:ext>
              </a:extLst>
            </p:cNvPr>
            <p:cNvSpPr>
              <a:spLocks/>
            </p:cNvSpPr>
            <p:nvPr/>
          </p:nvSpPr>
          <p:spPr>
            <a:xfrm>
              <a:off x="3769497" y="1191087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6B36B43-3C86-A2B0-BB03-3D2ED365B82A}"/>
                </a:ext>
              </a:extLst>
            </p:cNvPr>
            <p:cNvCxnSpPr>
              <a:cxnSpLocks/>
            </p:cNvCxnSpPr>
            <p:nvPr/>
          </p:nvCxnSpPr>
          <p:spPr>
            <a:xfrm>
              <a:off x="3731438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1A59AB2-2785-99F4-8DD2-47C76AD432FC}"/>
                </a:ext>
              </a:extLst>
            </p:cNvPr>
            <p:cNvCxnSpPr>
              <a:cxnSpLocks/>
            </p:cNvCxnSpPr>
            <p:nvPr/>
          </p:nvCxnSpPr>
          <p:spPr>
            <a:xfrm>
              <a:off x="4166534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BD5836D-3E07-CAE1-9B30-04C9ED9B26BD}"/>
              </a:ext>
            </a:extLst>
          </p:cNvPr>
          <p:cNvCxnSpPr>
            <a:cxnSpLocks/>
          </p:cNvCxnSpPr>
          <p:nvPr/>
        </p:nvCxnSpPr>
        <p:spPr>
          <a:xfrm flipH="1">
            <a:off x="3129205" y="1283626"/>
            <a:ext cx="148502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D159754-8E15-DF17-5077-63C2B06D4FD9}"/>
              </a:ext>
            </a:extLst>
          </p:cNvPr>
          <p:cNvSpPr/>
          <p:nvPr/>
        </p:nvSpPr>
        <p:spPr>
          <a:xfrm>
            <a:off x="4614228" y="1118407"/>
            <a:ext cx="320054" cy="32005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1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CB02424-1AE3-276B-5608-2EB86F0BCE6D}"/>
              </a:ext>
            </a:extLst>
          </p:cNvPr>
          <p:cNvSpPr/>
          <p:nvPr/>
        </p:nvSpPr>
        <p:spPr>
          <a:xfrm>
            <a:off x="4294174" y="1118407"/>
            <a:ext cx="320054" cy="3200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M</a:t>
            </a:r>
            <a:endParaRPr lang="fr-FR" sz="1400" b="1" dirty="0">
              <a:solidFill>
                <a:schemeClr val="tx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72719E16-F2E6-8997-BA92-5D10DC322ED8}"/>
              </a:ext>
            </a:extLst>
          </p:cNvPr>
          <p:cNvGrpSpPr/>
          <p:nvPr/>
        </p:nvGrpSpPr>
        <p:grpSpPr>
          <a:xfrm>
            <a:off x="3129205" y="938393"/>
            <a:ext cx="180000" cy="712814"/>
            <a:chOff x="3129205" y="942626"/>
            <a:chExt cx="180000" cy="712814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1965A74C-5D00-248C-F756-C1E51D0F5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2930" y="948473"/>
              <a:ext cx="0" cy="70696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00AFBA41-1952-7154-1C52-11010B3931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852626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7D5AC3-7091-F6A3-ECE4-B3334D41C8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1565440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F3365E6-69F9-FD26-1654-F1CE6523E654}"/>
              </a:ext>
            </a:extLst>
          </p:cNvPr>
          <p:cNvGrpSpPr/>
          <p:nvPr/>
        </p:nvGrpSpPr>
        <p:grpSpPr>
          <a:xfrm>
            <a:off x="3131322" y="2222713"/>
            <a:ext cx="180000" cy="1219843"/>
            <a:chOff x="3131322" y="931619"/>
            <a:chExt cx="180000" cy="731949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D7FBB9D3-B797-F715-8862-31C6705B607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21322" y="841619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39411405-9C62-875C-D68B-9BBB8DD481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21322" y="1573568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5AD1F1B-C636-1704-C495-CBBC0760C76F}"/>
              </a:ext>
            </a:extLst>
          </p:cNvPr>
          <p:cNvCxnSpPr>
            <a:cxnSpLocks/>
          </p:cNvCxnSpPr>
          <p:nvPr/>
        </p:nvCxnSpPr>
        <p:spPr>
          <a:xfrm flipH="1">
            <a:off x="2497667" y="2827976"/>
            <a:ext cx="2116561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04E4310C-530F-40F8-A5E8-A7FF9E98DE89}"/>
              </a:ext>
            </a:extLst>
          </p:cNvPr>
          <p:cNvSpPr/>
          <p:nvPr/>
        </p:nvSpPr>
        <p:spPr>
          <a:xfrm>
            <a:off x="4614228" y="2667949"/>
            <a:ext cx="320054" cy="32005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2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2D0C82A5-DF18-0B1D-27C7-667EDFA36B21}"/>
              </a:ext>
            </a:extLst>
          </p:cNvPr>
          <p:cNvSpPr/>
          <p:nvPr/>
        </p:nvSpPr>
        <p:spPr>
          <a:xfrm>
            <a:off x="3501861" y="259826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2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2126A1B-0750-8867-5E61-38C554EB73FB}"/>
              </a:ext>
            </a:extLst>
          </p:cNvPr>
          <p:cNvSpPr/>
          <p:nvPr/>
        </p:nvSpPr>
        <p:spPr>
          <a:xfrm>
            <a:off x="3507159" y="105138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/>
              <p:nvPr/>
            </p:nvSpPr>
            <p:spPr>
              <a:xfrm>
                <a:off x="3089412" y="614579"/>
                <a:ext cx="301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12" y="614579"/>
                <a:ext cx="301685" cy="276999"/>
              </a:xfrm>
              <a:prstGeom prst="rect">
                <a:avLst/>
              </a:prstGeom>
              <a:blipFill>
                <a:blip r:embed="rId2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/>
              <p:nvPr/>
            </p:nvSpPr>
            <p:spPr>
              <a:xfrm>
                <a:off x="3089412" y="3515858"/>
                <a:ext cx="307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12" y="3515858"/>
                <a:ext cx="307007" cy="276999"/>
              </a:xfrm>
              <a:prstGeom prst="rect">
                <a:avLst/>
              </a:prstGeom>
              <a:blipFill>
                <a:blip r:embed="rId3"/>
                <a:stretch>
                  <a:fillRect l="-20000" r="-600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41B4E26-B3EB-86BF-B1CE-25BC432D0CBA}"/>
              </a:ext>
            </a:extLst>
          </p:cNvPr>
          <p:cNvCxnSpPr>
            <a:cxnSpLocks/>
          </p:cNvCxnSpPr>
          <p:nvPr/>
        </p:nvCxnSpPr>
        <p:spPr>
          <a:xfrm flipV="1">
            <a:off x="3142930" y="2209953"/>
            <a:ext cx="0" cy="1219048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02366BF-5882-6FC0-7EA5-C496B04B5B56}"/>
              </a:ext>
            </a:extLst>
          </p:cNvPr>
          <p:cNvCxnSpPr>
            <a:cxnSpLocks/>
          </p:cNvCxnSpPr>
          <p:nvPr/>
        </p:nvCxnSpPr>
        <p:spPr>
          <a:xfrm flipV="1">
            <a:off x="3224285" y="938393"/>
            <a:ext cx="0" cy="2504163"/>
          </a:xfrm>
          <a:prstGeom prst="line">
            <a:avLst/>
          </a:prstGeom>
          <a:solidFill>
            <a:srgbClr val="00B05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FF93126-24E7-979E-3CB7-B319CDCECF7B}"/>
              </a:ext>
            </a:extLst>
          </p:cNvPr>
          <p:cNvSpPr txBox="1"/>
          <p:nvPr/>
        </p:nvSpPr>
        <p:spPr>
          <a:xfrm rot="16200000">
            <a:off x="2280109" y="1488425"/>
            <a:ext cx="13256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Poulies – Courroie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D89BA26-BC74-5F20-A372-7060168E1197}"/>
              </a:ext>
            </a:extLst>
          </p:cNvPr>
          <p:cNvCxnSpPr>
            <a:cxnSpLocks/>
          </p:cNvCxnSpPr>
          <p:nvPr/>
        </p:nvCxnSpPr>
        <p:spPr>
          <a:xfrm flipV="1">
            <a:off x="2497667" y="2395976"/>
            <a:ext cx="0" cy="864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5952AD46-7ABE-231A-1963-31DAB5790C8D}"/>
              </a:ext>
            </a:extLst>
          </p:cNvPr>
          <p:cNvGrpSpPr/>
          <p:nvPr/>
        </p:nvGrpSpPr>
        <p:grpSpPr>
          <a:xfrm>
            <a:off x="2317667" y="2294306"/>
            <a:ext cx="360000" cy="108000"/>
            <a:chOff x="2317667" y="2256209"/>
            <a:chExt cx="360000" cy="146504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1759096-89E0-6C4D-B6FF-87B805C1841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497667" y="2215976"/>
              <a:ext cx="0" cy="36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BD184A14-34E9-5029-C6B5-C033F104BA4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17667" y="2258713"/>
              <a:ext cx="0" cy="144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E8600017-5C37-AC2F-8C2F-31457E95659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673434" y="2256209"/>
              <a:ext cx="0" cy="144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B75C75A6-AD20-C57A-0913-0101545777B1}"/>
              </a:ext>
            </a:extLst>
          </p:cNvPr>
          <p:cNvGrpSpPr/>
          <p:nvPr/>
        </p:nvGrpSpPr>
        <p:grpSpPr>
          <a:xfrm rot="10800000">
            <a:off x="2313433" y="3237742"/>
            <a:ext cx="360000" cy="108000"/>
            <a:chOff x="2317667" y="2256209"/>
            <a:chExt cx="360000" cy="146504"/>
          </a:xfrm>
        </p:grpSpPr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E743F927-64C3-8A76-91A6-FFA5E372D50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497667" y="2215976"/>
              <a:ext cx="0" cy="36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FBBDA721-7DE4-3BFF-377E-4EFD7CA7EC0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17667" y="2258713"/>
              <a:ext cx="0" cy="144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67155066-821D-55BC-1B29-D9F5741AD13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673434" y="2256209"/>
              <a:ext cx="0" cy="144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994439AA-1F0A-64E3-9838-D8E3DF0E862A}"/>
              </a:ext>
            </a:extLst>
          </p:cNvPr>
          <p:cNvGrpSpPr/>
          <p:nvPr/>
        </p:nvGrpSpPr>
        <p:grpSpPr>
          <a:xfrm>
            <a:off x="2337741" y="2308967"/>
            <a:ext cx="303769" cy="72000"/>
            <a:chOff x="2329275" y="2321666"/>
            <a:chExt cx="303769" cy="72000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2524A8B1-216C-DC2F-DDDA-1BA943C3B0C7}"/>
                </a:ext>
              </a:extLst>
            </p:cNvPr>
            <p:cNvSpPr/>
            <p:nvPr/>
          </p:nvSpPr>
          <p:spPr>
            <a:xfrm>
              <a:off x="2329275" y="232166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6F325181-0915-646F-8EAB-93ABD7CCA72B}"/>
                </a:ext>
              </a:extLst>
            </p:cNvPr>
            <p:cNvSpPr/>
            <p:nvPr/>
          </p:nvSpPr>
          <p:spPr>
            <a:xfrm>
              <a:off x="2561044" y="232166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E469124A-CC03-C5D8-DC3A-889C6A082B46}"/>
                </a:ext>
              </a:extLst>
            </p:cNvPr>
            <p:cNvSpPr/>
            <p:nvPr/>
          </p:nvSpPr>
          <p:spPr>
            <a:xfrm>
              <a:off x="2483787" y="232166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907E878-1A03-72D7-4FDB-19C057569E35}"/>
                </a:ext>
              </a:extLst>
            </p:cNvPr>
            <p:cNvSpPr/>
            <p:nvPr/>
          </p:nvSpPr>
          <p:spPr>
            <a:xfrm>
              <a:off x="2406531" y="232166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C77835F3-2328-49DE-C705-B558027C1E34}"/>
              </a:ext>
            </a:extLst>
          </p:cNvPr>
          <p:cNvGrpSpPr/>
          <p:nvPr/>
        </p:nvGrpSpPr>
        <p:grpSpPr>
          <a:xfrm>
            <a:off x="2342270" y="3256607"/>
            <a:ext cx="303769" cy="72000"/>
            <a:chOff x="2329275" y="2321666"/>
            <a:chExt cx="303769" cy="72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2C52BCEB-3CB6-2530-3E96-402866118B7D}"/>
                </a:ext>
              </a:extLst>
            </p:cNvPr>
            <p:cNvSpPr/>
            <p:nvPr/>
          </p:nvSpPr>
          <p:spPr>
            <a:xfrm>
              <a:off x="2329275" y="232166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604460E-294A-3E60-DD7E-27DFA3D33C67}"/>
                </a:ext>
              </a:extLst>
            </p:cNvPr>
            <p:cNvSpPr/>
            <p:nvPr/>
          </p:nvSpPr>
          <p:spPr>
            <a:xfrm>
              <a:off x="2561044" y="232166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0E274166-F903-09A1-0851-44AB74B9BC00}"/>
                </a:ext>
              </a:extLst>
            </p:cNvPr>
            <p:cNvSpPr/>
            <p:nvPr/>
          </p:nvSpPr>
          <p:spPr>
            <a:xfrm>
              <a:off x="2483787" y="232166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D13B52C6-1620-4EAE-C178-61A836E90EE6}"/>
                </a:ext>
              </a:extLst>
            </p:cNvPr>
            <p:cNvSpPr/>
            <p:nvPr/>
          </p:nvSpPr>
          <p:spPr>
            <a:xfrm>
              <a:off x="2406531" y="232166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5D0A83FD-22E1-74AE-4847-9D3B9335F2AE}"/>
                  </a:ext>
                </a:extLst>
              </p:cNvPr>
              <p:cNvSpPr txBox="1"/>
              <p:nvPr/>
            </p:nvSpPr>
            <p:spPr>
              <a:xfrm>
                <a:off x="2521405" y="2589661"/>
                <a:ext cx="2373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5D0A83FD-22E1-74AE-4847-9D3B9335F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405" y="2589661"/>
                <a:ext cx="237373" cy="215444"/>
              </a:xfrm>
              <a:prstGeom prst="rect">
                <a:avLst/>
              </a:prstGeom>
              <a:blipFill>
                <a:blip r:embed="rId4"/>
                <a:stretch>
                  <a:fillRect l="-17949" r="-2564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FBD2FD29-663E-1F15-F278-E50A67E5975B}"/>
              </a:ext>
            </a:extLst>
          </p:cNvPr>
          <p:cNvSpPr/>
          <p:nvPr/>
        </p:nvSpPr>
        <p:spPr>
          <a:xfrm>
            <a:off x="2189337" y="4105342"/>
            <a:ext cx="391715" cy="396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F26697C2-73FA-619F-7075-B82AC618058D}"/>
              </a:ext>
            </a:extLst>
          </p:cNvPr>
          <p:cNvSpPr txBox="1"/>
          <p:nvPr/>
        </p:nvSpPr>
        <p:spPr>
          <a:xfrm rot="16200000">
            <a:off x="2039048" y="2725172"/>
            <a:ext cx="6250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dirty="0"/>
              <a:t>Treuil</a:t>
            </a:r>
          </a:p>
        </p:txBody>
      </p:sp>
    </p:spTree>
    <p:extLst>
      <p:ext uri="{BB962C8B-B14F-4D97-AF65-F5344CB8AC3E}">
        <p14:creationId xmlns:p14="http://schemas.microsoft.com/office/powerpoint/2010/main" val="290253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1B0C2855-FBC1-651A-6A6C-5A66E5699475}"/>
              </a:ext>
            </a:extLst>
          </p:cNvPr>
          <p:cNvGrpSpPr/>
          <p:nvPr/>
        </p:nvGrpSpPr>
        <p:grpSpPr>
          <a:xfrm rot="5400000">
            <a:off x="6840784" y="3761996"/>
            <a:ext cx="432048" cy="778866"/>
            <a:chOff x="3998383" y="3002125"/>
            <a:chExt cx="432048" cy="778866"/>
          </a:xfrm>
        </p:grpSpPr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C90DDB29-ABD7-6BC0-79DE-81B180730FBF}"/>
                </a:ext>
              </a:extLst>
            </p:cNvPr>
            <p:cNvSpPr/>
            <p:nvPr/>
          </p:nvSpPr>
          <p:spPr>
            <a:xfrm>
              <a:off x="4014976" y="36350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AF1FE62E-43DC-F193-AE07-9202FDC05C8A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rot="16200000" flipH="1">
              <a:off x="3897938" y="3318594"/>
              <a:ext cx="632939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A7536D6D-71EC-E5C2-78B8-B02EAC5E2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8383" y="36388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69D0BF8-DDC2-F229-7C4A-FA03EC066359}"/>
              </a:ext>
            </a:extLst>
          </p:cNvPr>
          <p:cNvSpPr txBox="1"/>
          <p:nvPr/>
        </p:nvSpPr>
        <p:spPr>
          <a:xfrm>
            <a:off x="6371359" y="317663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b="1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B4C3FB9-D713-E464-2165-7123B8C6B7E6}"/>
              </a:ext>
            </a:extLst>
          </p:cNvPr>
          <p:cNvSpPr/>
          <p:nvPr/>
        </p:nvSpPr>
        <p:spPr>
          <a:xfrm>
            <a:off x="6854482" y="3918708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BD5836D-3E07-CAE1-9B30-04C9ED9B26BD}"/>
              </a:ext>
            </a:extLst>
          </p:cNvPr>
          <p:cNvCxnSpPr>
            <a:cxnSpLocks/>
          </p:cNvCxnSpPr>
          <p:nvPr/>
        </p:nvCxnSpPr>
        <p:spPr>
          <a:xfrm flipH="1">
            <a:off x="6425239" y="5951428"/>
            <a:ext cx="1955800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C0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D159754-8E15-DF17-5077-63C2B06D4FD9}"/>
              </a:ext>
            </a:extLst>
          </p:cNvPr>
          <p:cNvSpPr/>
          <p:nvPr/>
        </p:nvSpPr>
        <p:spPr>
          <a:xfrm>
            <a:off x="7394672" y="3454401"/>
            <a:ext cx="288000" cy="2880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1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2D0C82A5-DF18-0B1D-27C7-667EDFA36B21}"/>
              </a:ext>
            </a:extLst>
          </p:cNvPr>
          <p:cNvSpPr/>
          <p:nvPr/>
        </p:nvSpPr>
        <p:spPr>
          <a:xfrm>
            <a:off x="8327548" y="5141428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2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2126A1B-0750-8867-5E61-38C554EB73FB}"/>
              </a:ext>
            </a:extLst>
          </p:cNvPr>
          <p:cNvSpPr/>
          <p:nvPr/>
        </p:nvSpPr>
        <p:spPr>
          <a:xfrm>
            <a:off x="7948000" y="40590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/>
              <p:nvPr/>
            </p:nvSpPr>
            <p:spPr>
              <a:xfrm>
                <a:off x="8146204" y="4035997"/>
                <a:ext cx="2192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204" y="4035997"/>
                <a:ext cx="219227" cy="215444"/>
              </a:xfrm>
              <a:prstGeom prst="rect">
                <a:avLst/>
              </a:prstGeom>
              <a:blipFill>
                <a:blip r:embed="rId2"/>
                <a:stretch>
                  <a:fillRect l="-19444" r="-2778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/>
              <p:nvPr/>
            </p:nvSpPr>
            <p:spPr>
              <a:xfrm>
                <a:off x="8547013" y="5135078"/>
                <a:ext cx="22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013" y="5135078"/>
                <a:ext cx="223394" cy="215444"/>
              </a:xfrm>
              <a:prstGeom prst="rect">
                <a:avLst/>
              </a:prstGeom>
              <a:blipFill>
                <a:blip r:embed="rId3"/>
                <a:stretch>
                  <a:fillRect l="-18919" r="-2703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22066F39-1D79-D2C6-3900-3F654E266ADE}"/>
              </a:ext>
            </a:extLst>
          </p:cNvPr>
          <p:cNvSpPr/>
          <p:nvPr/>
        </p:nvSpPr>
        <p:spPr>
          <a:xfrm>
            <a:off x="7176241" y="3791428"/>
            <a:ext cx="720000" cy="7200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074C208-1684-ACC8-3CBE-6BA63A486D8D}"/>
              </a:ext>
            </a:extLst>
          </p:cNvPr>
          <p:cNvSpPr/>
          <p:nvPr/>
        </p:nvSpPr>
        <p:spPr>
          <a:xfrm>
            <a:off x="7446241" y="4061428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66CAFC0-43D7-59DF-697C-3A842B0EA140}"/>
              </a:ext>
            </a:extLst>
          </p:cNvPr>
          <p:cNvSpPr/>
          <p:nvPr/>
        </p:nvSpPr>
        <p:spPr>
          <a:xfrm>
            <a:off x="6816241" y="4511428"/>
            <a:ext cx="1440000" cy="144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050" b="1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7C3EEA9-1D8B-514F-5946-8EAD29C0D4A7}"/>
              </a:ext>
            </a:extLst>
          </p:cNvPr>
          <p:cNvSpPr/>
          <p:nvPr/>
        </p:nvSpPr>
        <p:spPr>
          <a:xfrm>
            <a:off x="7446241" y="5141428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baseline="-25000" dirty="0">
              <a:solidFill>
                <a:schemeClr val="tx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01B1FCD-D09B-2C11-5B18-EB4CD069E514}"/>
              </a:ext>
            </a:extLst>
          </p:cNvPr>
          <p:cNvCxnSpPr>
            <a:cxnSpLocks/>
            <a:stCxn id="8" idx="7"/>
            <a:endCxn id="7" idx="7"/>
          </p:cNvCxnSpPr>
          <p:nvPr/>
        </p:nvCxnSpPr>
        <p:spPr>
          <a:xfrm flipV="1">
            <a:off x="7599881" y="4722311"/>
            <a:ext cx="445477" cy="44547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4E66F0F-F5C2-4EB5-3D1E-D15343FD009F}"/>
              </a:ext>
            </a:extLst>
          </p:cNvPr>
          <p:cNvCxnSpPr>
            <a:cxnSpLocks/>
            <a:stCxn id="5" idx="5"/>
            <a:endCxn id="4" idx="5"/>
          </p:cNvCxnSpPr>
          <p:nvPr/>
        </p:nvCxnSpPr>
        <p:spPr>
          <a:xfrm>
            <a:off x="7599881" y="4215068"/>
            <a:ext cx="190918" cy="19091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CF2E2AB-1A55-BD9F-5953-12DBBD847F9B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7536241" y="4241428"/>
            <a:ext cx="0" cy="90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7EB1C0D-B2E5-13C2-4ED9-12457275721D}"/>
              </a:ext>
            </a:extLst>
          </p:cNvPr>
          <p:cNvGrpSpPr/>
          <p:nvPr/>
        </p:nvGrpSpPr>
        <p:grpSpPr>
          <a:xfrm>
            <a:off x="6492240" y="5835821"/>
            <a:ext cx="2490893" cy="317551"/>
            <a:chOff x="6019800" y="6072287"/>
            <a:chExt cx="2490893" cy="317551"/>
          </a:xfrm>
        </p:grpSpPr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F641CF9E-78E9-9AAC-B53C-0D0728B40D95}"/>
                </a:ext>
              </a:extLst>
            </p:cNvPr>
            <p:cNvGrpSpPr/>
            <p:nvPr/>
          </p:nvGrpSpPr>
          <p:grpSpPr>
            <a:xfrm>
              <a:off x="6019800" y="6073775"/>
              <a:ext cx="132888" cy="216000"/>
              <a:chOff x="6019800" y="6073775"/>
              <a:chExt cx="132888" cy="216000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FD7C82-9DFC-F3B1-35C7-40BCA471BC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19800" y="6073775"/>
                <a:ext cx="72000" cy="216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D35B3E81-00E4-512B-2DC5-8E3AD65D5B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0688" y="6083300"/>
                <a:ext cx="72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4A025A22-4120-9D95-B58A-B644B30811C5}"/>
                </a:ext>
              </a:extLst>
            </p:cNvPr>
            <p:cNvCxnSpPr>
              <a:cxnSpLocks/>
            </p:cNvCxnSpPr>
            <p:nvPr/>
          </p:nvCxnSpPr>
          <p:spPr>
            <a:xfrm>
              <a:off x="6143679" y="6073775"/>
              <a:ext cx="72000" cy="216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025E0345-9CFE-79B3-3536-938B67AC71E5}"/>
                </a:ext>
              </a:extLst>
            </p:cNvPr>
            <p:cNvGrpSpPr/>
            <p:nvPr/>
          </p:nvGrpSpPr>
          <p:grpSpPr>
            <a:xfrm flipH="1" flipV="1">
              <a:off x="6202010" y="6073775"/>
              <a:ext cx="132888" cy="216000"/>
              <a:chOff x="6019800" y="6073775"/>
              <a:chExt cx="132888" cy="21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78ADAB1-BD4C-C6F0-F3DA-7D25CA7C1C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19800" y="6073775"/>
                <a:ext cx="72000" cy="216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83F32B0A-E5CA-B565-6E19-74EBA0D30B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0688" y="6083300"/>
                <a:ext cx="72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2DDE2B72-ACEB-9856-5911-235F783EF2D1}"/>
                </a:ext>
              </a:extLst>
            </p:cNvPr>
            <p:cNvGrpSpPr/>
            <p:nvPr/>
          </p:nvGrpSpPr>
          <p:grpSpPr>
            <a:xfrm flipH="1">
              <a:off x="6320794" y="6072287"/>
              <a:ext cx="132888" cy="216000"/>
              <a:chOff x="6019800" y="6073775"/>
              <a:chExt cx="132888" cy="216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64FC1911-C9F4-D76A-B38D-D0E9F4AC2A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19800" y="6073775"/>
                <a:ext cx="72000" cy="216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2F84E536-600A-9350-8F9C-79E1890752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0688" y="6083300"/>
                <a:ext cx="72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802D32C-C7CF-74A9-22BB-E3E79A16E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0136" y="6280250"/>
              <a:ext cx="72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C1E7409D-F2FE-A255-26FE-A6C2C6B4A61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967388" y="6335838"/>
              <a:ext cx="108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F231810F-13FD-A91E-A8EA-C87C36022420}"/>
                </a:ext>
              </a:extLst>
            </p:cNvPr>
            <p:cNvCxnSpPr>
              <a:cxnSpLocks/>
            </p:cNvCxnSpPr>
            <p:nvPr/>
          </p:nvCxnSpPr>
          <p:spPr>
            <a:xfrm>
              <a:off x="6019800" y="6379698"/>
              <a:ext cx="2490893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754F00A9-384A-E377-D850-49A47E2212E7}"/>
              </a:ext>
            </a:extLst>
          </p:cNvPr>
          <p:cNvSpPr/>
          <p:nvPr/>
        </p:nvSpPr>
        <p:spPr>
          <a:xfrm>
            <a:off x="8461535" y="6052787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baseline="-25000">
              <a:solidFill>
                <a:schemeClr val="tx1"/>
              </a:solidFill>
            </a:endParaRP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F82BD603-3BF6-FC0A-95B0-EF1D7339CF29}"/>
              </a:ext>
            </a:extLst>
          </p:cNvPr>
          <p:cNvGrpSpPr/>
          <p:nvPr/>
        </p:nvGrpSpPr>
        <p:grpSpPr>
          <a:xfrm>
            <a:off x="8425511" y="6242680"/>
            <a:ext cx="432048" cy="473862"/>
            <a:chOff x="3725333" y="2914298"/>
            <a:chExt cx="432048" cy="473862"/>
          </a:xfrm>
        </p:grpSpPr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721969FE-48C3-E283-D8DB-F0F6D4AD9800}"/>
                </a:ext>
              </a:extLst>
            </p:cNvPr>
            <p:cNvSpPr/>
            <p:nvPr/>
          </p:nvSpPr>
          <p:spPr>
            <a:xfrm>
              <a:off x="3741926" y="305640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21A28B7E-E51C-3DD3-D273-DF311958051B}"/>
                </a:ext>
              </a:extLst>
            </p:cNvPr>
            <p:cNvCxnSpPr>
              <a:cxnSpLocks/>
            </p:cNvCxnSpPr>
            <p:nvPr/>
          </p:nvCxnSpPr>
          <p:spPr>
            <a:xfrm>
              <a:off x="3941357" y="291429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E8ACE8AE-95A4-1C36-C412-A0D028DE69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5333" y="306022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53C868B7-EDBD-27EC-02A0-15AB61F95F90}"/>
                </a:ext>
              </a:extLst>
            </p:cNvPr>
            <p:cNvSpPr/>
            <p:nvPr/>
          </p:nvSpPr>
          <p:spPr>
            <a:xfrm>
              <a:off x="3859497" y="320816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ED6DE1C6-3516-372F-2641-6A6FDEBCC9A8}"/>
              </a:ext>
            </a:extLst>
          </p:cNvPr>
          <p:cNvSpPr>
            <a:spLocks noChangeAspect="1"/>
          </p:cNvSpPr>
          <p:nvPr/>
        </p:nvSpPr>
        <p:spPr>
          <a:xfrm>
            <a:off x="8964981" y="5969756"/>
            <a:ext cx="360000" cy="360000"/>
          </a:xfrm>
          <a:prstGeom prst="rect">
            <a:avLst/>
          </a:prstGeom>
          <a:solidFill>
            <a:srgbClr val="FFCCCC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2000" b="1" baseline="-25000" dirty="0">
                <a:solidFill>
                  <a:schemeClr val="tx1"/>
                </a:solidFill>
              </a:rPr>
              <a:t>M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3AD0C95C-7A6B-45C8-DD4B-30DAF91E8CE3}"/>
              </a:ext>
            </a:extLst>
          </p:cNvPr>
          <p:cNvSpPr/>
          <p:nvPr/>
        </p:nvSpPr>
        <p:spPr>
          <a:xfrm>
            <a:off x="6212556" y="5966898"/>
            <a:ext cx="180000" cy="1800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3</a:t>
            </a:r>
            <a:endParaRPr lang="fr-FR" sz="1400" b="1" dirty="0">
              <a:solidFill>
                <a:srgbClr val="C00000"/>
              </a:solidFill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2D3781CD-84FA-F2B5-68CF-7D86D6C9AADE}"/>
              </a:ext>
            </a:extLst>
          </p:cNvPr>
          <p:cNvSpPr/>
          <p:nvPr/>
        </p:nvSpPr>
        <p:spPr>
          <a:xfrm>
            <a:off x="6872613" y="5091469"/>
            <a:ext cx="288000" cy="288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2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63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A897F902-3D0A-9A96-1A00-B0279E0F30B5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949497" y="1774564"/>
            <a:ext cx="840948" cy="206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A897F902-3D0A-9A96-1A00-B0279E0F30B5}"/>
              </a:ext>
            </a:extLst>
          </p:cNvPr>
          <p:cNvCxnSpPr>
            <a:cxnSpLocks/>
          </p:cNvCxnSpPr>
          <p:nvPr/>
        </p:nvCxnSpPr>
        <p:spPr>
          <a:xfrm flipV="1">
            <a:off x="4974228" y="1774564"/>
            <a:ext cx="366122" cy="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C90DDB29-ABD7-6BC0-79DE-81B180730FBF}"/>
              </a:ext>
            </a:extLst>
          </p:cNvPr>
          <p:cNvSpPr/>
          <p:nvPr/>
        </p:nvSpPr>
        <p:spPr>
          <a:xfrm>
            <a:off x="3741926" y="2480662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AF1FE62E-43DC-F193-AE07-9202FDC05C8A}"/>
              </a:ext>
            </a:extLst>
          </p:cNvPr>
          <p:cNvCxnSpPr>
            <a:cxnSpLocks/>
          </p:cNvCxnSpPr>
          <p:nvPr/>
        </p:nvCxnSpPr>
        <p:spPr>
          <a:xfrm>
            <a:off x="3941357" y="2338557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A7536D6D-71EC-E5C2-78B8-B02EAC5E2DDE}"/>
              </a:ext>
            </a:extLst>
          </p:cNvPr>
          <p:cNvCxnSpPr>
            <a:cxnSpLocks/>
          </p:cNvCxnSpPr>
          <p:nvPr/>
        </p:nvCxnSpPr>
        <p:spPr>
          <a:xfrm flipH="1">
            <a:off x="3725333" y="2484482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CEDC295-BBBA-C2BA-89CB-C234C506922C}"/>
              </a:ext>
            </a:extLst>
          </p:cNvPr>
          <p:cNvSpPr>
            <a:spLocks/>
          </p:cNvSpPr>
          <p:nvPr/>
        </p:nvSpPr>
        <p:spPr>
          <a:xfrm>
            <a:off x="3766444" y="2162235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EF87D33F-265B-B618-7FAE-2DD2DC75777A}"/>
              </a:ext>
            </a:extLst>
          </p:cNvPr>
          <p:cNvCxnSpPr>
            <a:cxnSpLocks/>
          </p:cNvCxnSpPr>
          <p:nvPr/>
        </p:nvCxnSpPr>
        <p:spPr>
          <a:xfrm>
            <a:off x="3724152" y="2162235"/>
            <a:ext cx="0" cy="18000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DC5ED50B-CF49-5245-D392-9D6EE2719200}"/>
              </a:ext>
            </a:extLst>
          </p:cNvPr>
          <p:cNvCxnSpPr>
            <a:cxnSpLocks/>
          </p:cNvCxnSpPr>
          <p:nvPr/>
        </p:nvCxnSpPr>
        <p:spPr>
          <a:xfrm>
            <a:off x="4167714" y="2162235"/>
            <a:ext cx="0" cy="18000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897F902-3D0A-9A96-1A00-B0279E0F30B5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3944410" y="1367409"/>
            <a:ext cx="2034" cy="79482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69D0BF8-DDC2-F229-7C4A-FA03EC066359}"/>
              </a:ext>
            </a:extLst>
          </p:cNvPr>
          <p:cNvSpPr txBox="1"/>
          <p:nvPr/>
        </p:nvSpPr>
        <p:spPr>
          <a:xfrm>
            <a:off x="6371359" y="317663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b="1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B4C3FB9-D713-E464-2165-7123B8C6B7E6}"/>
              </a:ext>
            </a:extLst>
          </p:cNvPr>
          <p:cNvSpPr/>
          <p:nvPr/>
        </p:nvSpPr>
        <p:spPr>
          <a:xfrm>
            <a:off x="3859497" y="263241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CB02424-1AE3-276B-5608-2EB86F0BCE6D}"/>
              </a:ext>
            </a:extLst>
          </p:cNvPr>
          <p:cNvSpPr/>
          <p:nvPr/>
        </p:nvSpPr>
        <p:spPr>
          <a:xfrm>
            <a:off x="2338374" y="1123599"/>
            <a:ext cx="320054" cy="32005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M</a:t>
            </a:r>
            <a:endParaRPr lang="fr-FR" sz="1400" b="1" dirty="0">
              <a:solidFill>
                <a:schemeClr val="tx1"/>
              </a:solidFill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BCC0C16-AFEE-A16A-194B-8482625AEBF6}"/>
              </a:ext>
            </a:extLst>
          </p:cNvPr>
          <p:cNvGrpSpPr/>
          <p:nvPr/>
        </p:nvGrpSpPr>
        <p:grpSpPr>
          <a:xfrm>
            <a:off x="3731438" y="1191087"/>
            <a:ext cx="435096" cy="180000"/>
            <a:chOff x="3731438" y="1191087"/>
            <a:chExt cx="435096" cy="18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D81406-9DF1-3CF2-B6EE-90211A4CC3D7}"/>
                </a:ext>
              </a:extLst>
            </p:cNvPr>
            <p:cNvSpPr>
              <a:spLocks/>
            </p:cNvSpPr>
            <p:nvPr/>
          </p:nvSpPr>
          <p:spPr>
            <a:xfrm>
              <a:off x="3769497" y="1191087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6B36B43-3C86-A2B0-BB03-3D2ED365B82A}"/>
                </a:ext>
              </a:extLst>
            </p:cNvPr>
            <p:cNvCxnSpPr>
              <a:cxnSpLocks/>
            </p:cNvCxnSpPr>
            <p:nvPr/>
          </p:nvCxnSpPr>
          <p:spPr>
            <a:xfrm>
              <a:off x="3731438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1A59AB2-2785-99F4-8DD2-47C76AD432FC}"/>
                </a:ext>
              </a:extLst>
            </p:cNvPr>
            <p:cNvCxnSpPr>
              <a:cxnSpLocks/>
            </p:cNvCxnSpPr>
            <p:nvPr/>
          </p:nvCxnSpPr>
          <p:spPr>
            <a:xfrm>
              <a:off x="4166534" y="1191087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BD5836D-3E07-CAE1-9B30-04C9ED9B26BD}"/>
              </a:ext>
            </a:extLst>
          </p:cNvPr>
          <p:cNvCxnSpPr>
            <a:cxnSpLocks/>
            <a:endCxn id="21" idx="6"/>
          </p:cNvCxnSpPr>
          <p:nvPr/>
        </p:nvCxnSpPr>
        <p:spPr>
          <a:xfrm flipH="1">
            <a:off x="2658428" y="1283197"/>
            <a:ext cx="1641472" cy="4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D159754-8E15-DF17-5077-63C2B06D4FD9}"/>
              </a:ext>
            </a:extLst>
          </p:cNvPr>
          <p:cNvSpPr/>
          <p:nvPr/>
        </p:nvSpPr>
        <p:spPr>
          <a:xfrm>
            <a:off x="4299900" y="1118407"/>
            <a:ext cx="320054" cy="32005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1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72719E16-F2E6-8997-BA92-5D10DC322ED8}"/>
              </a:ext>
            </a:extLst>
          </p:cNvPr>
          <p:cNvGrpSpPr/>
          <p:nvPr/>
        </p:nvGrpSpPr>
        <p:grpSpPr>
          <a:xfrm>
            <a:off x="3129205" y="929927"/>
            <a:ext cx="180000" cy="721280"/>
            <a:chOff x="3129205" y="934160"/>
            <a:chExt cx="180000" cy="72128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1965A74C-5D00-248C-F756-C1E51D0F5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9205" y="941316"/>
              <a:ext cx="0" cy="70696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00AFBA41-1952-7154-1C52-11010B3931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844160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97D5AC3-7091-F6A3-ECE4-B3334D41C8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1565440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F3365E6-69F9-FD26-1654-F1CE6523E654}"/>
              </a:ext>
            </a:extLst>
          </p:cNvPr>
          <p:cNvGrpSpPr/>
          <p:nvPr/>
        </p:nvGrpSpPr>
        <p:grpSpPr>
          <a:xfrm>
            <a:off x="3129205" y="1651205"/>
            <a:ext cx="180000" cy="1202062"/>
            <a:chOff x="3129205" y="934160"/>
            <a:chExt cx="180000" cy="721280"/>
          </a:xfrm>
        </p:grpSpPr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F329CE23-BF68-BB9D-65A6-AFAC7231F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9205" y="941316"/>
              <a:ext cx="0" cy="70696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D7FBB9D3-B797-F715-8862-31C6705B607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844160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39411405-9C62-875C-D68B-9BBB8DD481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19205" y="1565440"/>
              <a:ext cx="0" cy="18000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5AD1F1B-C636-1704-C495-CBBC0760C76F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219206" y="2249582"/>
            <a:ext cx="212022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2D0C82A5-DF18-0B1D-27C7-667EDFA36B21}"/>
              </a:ext>
            </a:extLst>
          </p:cNvPr>
          <p:cNvSpPr/>
          <p:nvPr/>
        </p:nvSpPr>
        <p:spPr>
          <a:xfrm>
            <a:off x="2939490" y="2158557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2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2126A1B-0750-8867-5E61-38C554EB73FB}"/>
              </a:ext>
            </a:extLst>
          </p:cNvPr>
          <p:cNvSpPr/>
          <p:nvPr/>
        </p:nvSpPr>
        <p:spPr>
          <a:xfrm>
            <a:off x="2939490" y="1057357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/>
              <p:nvPr/>
            </p:nvSpPr>
            <p:spPr>
              <a:xfrm>
                <a:off x="3089412" y="614579"/>
                <a:ext cx="284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12" y="614579"/>
                <a:ext cx="284437" cy="276999"/>
              </a:xfrm>
              <a:prstGeom prst="rect">
                <a:avLst/>
              </a:prstGeom>
              <a:blipFill>
                <a:blip r:embed="rId2"/>
                <a:stretch>
                  <a:fillRect l="-19565" r="-1087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/>
              <p:nvPr/>
            </p:nvSpPr>
            <p:spPr>
              <a:xfrm>
                <a:off x="3089412" y="2940117"/>
                <a:ext cx="289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12" y="2940117"/>
                <a:ext cx="289759" cy="276999"/>
              </a:xfrm>
              <a:prstGeom prst="rect">
                <a:avLst/>
              </a:prstGeom>
              <a:blipFill>
                <a:blip r:embed="rId3"/>
                <a:stretch>
                  <a:fillRect l="-21277" r="-8511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>
            <a:extLst>
              <a:ext uri="{FF2B5EF4-FFF2-40B4-BE49-F238E27FC236}">
                <a16:creationId xmlns:a16="http://schemas.microsoft.com/office/drawing/2014/main" id="{04E4310C-530F-40F8-A5E8-A7FF9E98DE89}"/>
              </a:ext>
            </a:extLst>
          </p:cNvPr>
          <p:cNvSpPr/>
          <p:nvPr/>
        </p:nvSpPr>
        <p:spPr>
          <a:xfrm>
            <a:off x="5339432" y="2089555"/>
            <a:ext cx="320054" cy="32005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2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55AD1F1B-C636-1704-C495-CBBC0760C76F}"/>
              </a:ext>
            </a:extLst>
          </p:cNvPr>
          <p:cNvCxnSpPr>
            <a:cxnSpLocks/>
            <a:stCxn id="41" idx="0"/>
            <a:endCxn id="95" idx="2"/>
          </p:cNvCxnSpPr>
          <p:nvPr/>
        </p:nvCxnSpPr>
        <p:spPr>
          <a:xfrm flipH="1" flipV="1">
            <a:off x="4971851" y="1644873"/>
            <a:ext cx="1196" cy="516309"/>
          </a:xfrm>
          <a:prstGeom prst="line">
            <a:avLst/>
          </a:prstGeom>
          <a:solidFill>
            <a:srgbClr val="00B05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6CEDC295-BBBA-C2BA-89CB-C234C506922C}"/>
              </a:ext>
            </a:extLst>
          </p:cNvPr>
          <p:cNvSpPr>
            <a:spLocks/>
          </p:cNvSpPr>
          <p:nvPr/>
        </p:nvSpPr>
        <p:spPr>
          <a:xfrm>
            <a:off x="4794075" y="1349284"/>
            <a:ext cx="355552" cy="29558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M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CEDC295-BBBA-C2BA-89CB-C234C506922C}"/>
              </a:ext>
            </a:extLst>
          </p:cNvPr>
          <p:cNvSpPr>
            <a:spLocks/>
          </p:cNvSpPr>
          <p:nvPr/>
        </p:nvSpPr>
        <p:spPr>
          <a:xfrm>
            <a:off x="4793047" y="2161182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grpSp>
        <p:nvGrpSpPr>
          <p:cNvPr id="32" name="Groupe 31"/>
          <p:cNvGrpSpPr/>
          <p:nvPr/>
        </p:nvGrpSpPr>
        <p:grpSpPr>
          <a:xfrm>
            <a:off x="4791710" y="2187919"/>
            <a:ext cx="361337" cy="106406"/>
            <a:chOff x="4791710" y="2187919"/>
            <a:chExt cx="361337" cy="106406"/>
          </a:xfrm>
        </p:grpSpPr>
        <p:sp>
          <p:nvSpPr>
            <p:cNvPr id="4" name="Arc 3"/>
            <p:cNvSpPr/>
            <p:nvPr/>
          </p:nvSpPr>
          <p:spPr>
            <a:xfrm>
              <a:off x="4791710" y="2204325"/>
              <a:ext cx="90000" cy="90000"/>
            </a:xfrm>
            <a:prstGeom prst="arc">
              <a:avLst>
                <a:gd name="adj1" fmla="val 10778402"/>
                <a:gd name="adj2" fmla="val 21533667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Arc 41"/>
            <p:cNvSpPr/>
            <p:nvPr/>
          </p:nvSpPr>
          <p:spPr>
            <a:xfrm rot="10800000">
              <a:off x="4881113" y="2192269"/>
              <a:ext cx="90000" cy="90000"/>
            </a:xfrm>
            <a:prstGeom prst="arc">
              <a:avLst>
                <a:gd name="adj1" fmla="val 10778402"/>
                <a:gd name="adj2" fmla="val 21533667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Arc 45"/>
            <p:cNvSpPr/>
            <p:nvPr/>
          </p:nvSpPr>
          <p:spPr>
            <a:xfrm>
              <a:off x="4973644" y="2199975"/>
              <a:ext cx="90000" cy="90000"/>
            </a:xfrm>
            <a:prstGeom prst="arc">
              <a:avLst>
                <a:gd name="adj1" fmla="val 10778402"/>
                <a:gd name="adj2" fmla="val 21533667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Arc 46"/>
            <p:cNvSpPr/>
            <p:nvPr/>
          </p:nvSpPr>
          <p:spPr>
            <a:xfrm rot="10800000">
              <a:off x="5063047" y="2187919"/>
              <a:ext cx="90000" cy="90000"/>
            </a:xfrm>
            <a:prstGeom prst="arc">
              <a:avLst>
                <a:gd name="adj1" fmla="val 10778402"/>
                <a:gd name="adj2" fmla="val 21533667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6CEDC295-BBBA-C2BA-89CB-C234C506922C}"/>
              </a:ext>
            </a:extLst>
          </p:cNvPr>
          <p:cNvSpPr>
            <a:spLocks/>
          </p:cNvSpPr>
          <p:nvPr/>
        </p:nvSpPr>
        <p:spPr>
          <a:xfrm>
            <a:off x="4790445" y="1686630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214675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1B0C2855-FBC1-651A-6A6C-5A66E5699475}"/>
              </a:ext>
            </a:extLst>
          </p:cNvPr>
          <p:cNvGrpSpPr/>
          <p:nvPr/>
        </p:nvGrpSpPr>
        <p:grpSpPr>
          <a:xfrm rot="5400000">
            <a:off x="6840784" y="3761996"/>
            <a:ext cx="432048" cy="778866"/>
            <a:chOff x="3998383" y="3002125"/>
            <a:chExt cx="432048" cy="778866"/>
          </a:xfrm>
        </p:grpSpPr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C90DDB29-ABD7-6BC0-79DE-81B180730FBF}"/>
                </a:ext>
              </a:extLst>
            </p:cNvPr>
            <p:cNvSpPr/>
            <p:nvPr/>
          </p:nvSpPr>
          <p:spPr>
            <a:xfrm>
              <a:off x="4014976" y="36350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AF1FE62E-43DC-F193-AE07-9202FDC05C8A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rot="16200000" flipH="1">
              <a:off x="3897938" y="3318594"/>
              <a:ext cx="632939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A7536D6D-71EC-E5C2-78B8-B02EAC5E2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8383" y="36388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69D0BF8-DDC2-F229-7C4A-FA03EC066359}"/>
              </a:ext>
            </a:extLst>
          </p:cNvPr>
          <p:cNvSpPr txBox="1"/>
          <p:nvPr/>
        </p:nvSpPr>
        <p:spPr>
          <a:xfrm>
            <a:off x="6371359" y="317663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b="1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B4C3FB9-D713-E464-2165-7123B8C6B7E6}"/>
              </a:ext>
            </a:extLst>
          </p:cNvPr>
          <p:cNvSpPr/>
          <p:nvPr/>
        </p:nvSpPr>
        <p:spPr>
          <a:xfrm>
            <a:off x="6854482" y="3918708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FD159754-8E15-DF17-5077-63C2B06D4FD9}"/>
              </a:ext>
            </a:extLst>
          </p:cNvPr>
          <p:cNvSpPr/>
          <p:nvPr/>
        </p:nvSpPr>
        <p:spPr>
          <a:xfrm>
            <a:off x="7122226" y="3476066"/>
            <a:ext cx="288000" cy="288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1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2D0C82A5-DF18-0B1D-27C7-667EDFA36B21}"/>
              </a:ext>
            </a:extLst>
          </p:cNvPr>
          <p:cNvSpPr/>
          <p:nvPr/>
        </p:nvSpPr>
        <p:spPr>
          <a:xfrm>
            <a:off x="6584450" y="515386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2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2126A1B-0750-8867-5E61-38C554EB73FB}"/>
              </a:ext>
            </a:extLst>
          </p:cNvPr>
          <p:cNvSpPr/>
          <p:nvPr/>
        </p:nvSpPr>
        <p:spPr>
          <a:xfrm>
            <a:off x="7446762" y="3530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/>
              <p:nvPr/>
            </p:nvSpPr>
            <p:spPr>
              <a:xfrm>
                <a:off x="7663298" y="3512344"/>
                <a:ext cx="2192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298" y="3512344"/>
                <a:ext cx="219227" cy="215444"/>
              </a:xfrm>
              <a:prstGeom prst="rect">
                <a:avLst/>
              </a:prstGeom>
              <a:blipFill>
                <a:blip r:embed="rId2"/>
                <a:stretch>
                  <a:fillRect l="-19444" r="-2778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/>
              <p:nvPr/>
            </p:nvSpPr>
            <p:spPr>
              <a:xfrm>
                <a:off x="6302556" y="5141428"/>
                <a:ext cx="22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698A0B4-1C99-202C-7064-3E41D63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556" y="5141428"/>
                <a:ext cx="223394" cy="215444"/>
              </a:xfrm>
              <a:prstGeom prst="rect">
                <a:avLst/>
              </a:prstGeom>
              <a:blipFill>
                <a:blip r:embed="rId3"/>
                <a:stretch>
                  <a:fillRect l="-18919" r="-2703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22066F39-1D79-D2C6-3900-3F654E266ADE}"/>
              </a:ext>
            </a:extLst>
          </p:cNvPr>
          <p:cNvSpPr/>
          <p:nvPr/>
        </p:nvSpPr>
        <p:spPr>
          <a:xfrm>
            <a:off x="7176241" y="3791428"/>
            <a:ext cx="720000" cy="7200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074C208-1684-ACC8-3CBE-6BA63A486D8D}"/>
              </a:ext>
            </a:extLst>
          </p:cNvPr>
          <p:cNvSpPr/>
          <p:nvPr/>
        </p:nvSpPr>
        <p:spPr>
          <a:xfrm>
            <a:off x="7446241" y="4061428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66CAFC0-43D7-59DF-697C-3A842B0EA140}"/>
              </a:ext>
            </a:extLst>
          </p:cNvPr>
          <p:cNvSpPr/>
          <p:nvPr/>
        </p:nvSpPr>
        <p:spPr>
          <a:xfrm>
            <a:off x="6816241" y="4511428"/>
            <a:ext cx="1440000" cy="144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050" b="1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7C3EEA9-1D8B-514F-5946-8EAD29C0D4A7}"/>
              </a:ext>
            </a:extLst>
          </p:cNvPr>
          <p:cNvSpPr/>
          <p:nvPr/>
        </p:nvSpPr>
        <p:spPr>
          <a:xfrm>
            <a:off x="7446241" y="5141428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 baseline="-25000" dirty="0">
              <a:solidFill>
                <a:schemeClr val="tx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01B1FCD-D09B-2C11-5B18-EB4CD069E514}"/>
              </a:ext>
            </a:extLst>
          </p:cNvPr>
          <p:cNvCxnSpPr>
            <a:cxnSpLocks/>
            <a:stCxn id="8" idx="3"/>
            <a:endCxn id="7" idx="3"/>
          </p:cNvCxnSpPr>
          <p:nvPr/>
        </p:nvCxnSpPr>
        <p:spPr>
          <a:xfrm flipH="1">
            <a:off x="7027124" y="5295068"/>
            <a:ext cx="445477" cy="44547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4E66F0F-F5C2-4EB5-3D1E-D15343FD009F}"/>
              </a:ext>
            </a:extLst>
          </p:cNvPr>
          <p:cNvCxnSpPr>
            <a:cxnSpLocks/>
            <a:stCxn id="5" idx="3"/>
            <a:endCxn id="4" idx="3"/>
          </p:cNvCxnSpPr>
          <p:nvPr/>
        </p:nvCxnSpPr>
        <p:spPr>
          <a:xfrm flipH="1">
            <a:off x="7281683" y="4215068"/>
            <a:ext cx="190918" cy="19091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CF2E2AB-1A55-BD9F-5953-12DBBD847F9B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7536241" y="4241428"/>
            <a:ext cx="0" cy="90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2D3781CD-84FA-F2B5-68CF-7D86D6C9AADE}"/>
              </a:ext>
            </a:extLst>
          </p:cNvPr>
          <p:cNvSpPr/>
          <p:nvPr/>
        </p:nvSpPr>
        <p:spPr>
          <a:xfrm>
            <a:off x="6872613" y="5091469"/>
            <a:ext cx="288000" cy="288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J</a:t>
            </a:r>
            <a:r>
              <a:rPr lang="fr-FR" sz="1050" b="1" baseline="-25000" dirty="0">
                <a:solidFill>
                  <a:schemeClr val="tx1"/>
                </a:solidFill>
              </a:rPr>
              <a:t>2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8045358" y="3506074"/>
            <a:ext cx="1799824" cy="1799824"/>
            <a:chOff x="8001869" y="3450528"/>
            <a:chExt cx="1799824" cy="1799824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66CAFC0-43D7-59DF-697C-3A842B0EA140}"/>
                </a:ext>
              </a:extLst>
            </p:cNvPr>
            <p:cNvSpPr/>
            <p:nvPr/>
          </p:nvSpPr>
          <p:spPr>
            <a:xfrm>
              <a:off x="8001869" y="3450528"/>
              <a:ext cx="1799824" cy="179982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fr-FR" sz="20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7074C208-1684-ACC8-3CBE-6BA63A486D8D}"/>
                </a:ext>
              </a:extLst>
            </p:cNvPr>
            <p:cNvSpPr/>
            <p:nvPr/>
          </p:nvSpPr>
          <p:spPr>
            <a:xfrm>
              <a:off x="8811781" y="4260440"/>
              <a:ext cx="180000" cy="18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400" b="1" baseline="-25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201B1FCD-D09B-2C11-5B18-EB4CD069E514}"/>
              </a:ext>
            </a:extLst>
          </p:cNvPr>
          <p:cNvCxnSpPr>
            <a:cxnSpLocks/>
            <a:stCxn id="44" idx="5"/>
            <a:endCxn id="45" idx="5"/>
          </p:cNvCxnSpPr>
          <p:nvPr/>
        </p:nvCxnSpPr>
        <p:spPr>
          <a:xfrm flipH="1" flipV="1">
            <a:off x="9008910" y="4469626"/>
            <a:ext cx="572694" cy="572694"/>
          </a:xfrm>
          <a:prstGeom prst="line">
            <a:avLst/>
          </a:prstGeom>
          <a:solidFill>
            <a:srgbClr val="00B05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ACF2E2AB-1A55-BD9F-5953-12DBBD847F9B}"/>
              </a:ext>
            </a:extLst>
          </p:cNvPr>
          <p:cNvCxnSpPr>
            <a:cxnSpLocks/>
            <a:stCxn id="5" idx="6"/>
            <a:endCxn id="45" idx="1"/>
          </p:cNvCxnSpPr>
          <p:nvPr/>
        </p:nvCxnSpPr>
        <p:spPr>
          <a:xfrm>
            <a:off x="7626241" y="4151428"/>
            <a:ext cx="1255389" cy="19091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CF2E2AB-1A55-BD9F-5953-12DBBD847F9B}"/>
              </a:ext>
            </a:extLst>
          </p:cNvPr>
          <p:cNvCxnSpPr>
            <a:cxnSpLocks/>
            <a:stCxn id="8" idx="6"/>
            <a:endCxn id="45" idx="3"/>
          </p:cNvCxnSpPr>
          <p:nvPr/>
        </p:nvCxnSpPr>
        <p:spPr>
          <a:xfrm flipV="1">
            <a:off x="7626241" y="4469626"/>
            <a:ext cx="1255389" cy="7618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Ellipse 68">
            <a:extLst>
              <a:ext uri="{FF2B5EF4-FFF2-40B4-BE49-F238E27FC236}">
                <a16:creationId xmlns:a16="http://schemas.microsoft.com/office/drawing/2014/main" id="{FD159754-8E15-DF17-5077-63C2B06D4FD9}"/>
              </a:ext>
            </a:extLst>
          </p:cNvPr>
          <p:cNvSpPr/>
          <p:nvPr/>
        </p:nvSpPr>
        <p:spPr>
          <a:xfrm>
            <a:off x="8554599" y="3620066"/>
            <a:ext cx="288000" cy="2880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 smtClean="0">
                <a:solidFill>
                  <a:schemeClr val="tx1"/>
                </a:solidFill>
              </a:rPr>
              <a:t>J</a:t>
            </a:r>
            <a:r>
              <a:rPr lang="fr-FR" sz="1050" b="1" baseline="-25000" dirty="0" smtClean="0">
                <a:solidFill>
                  <a:schemeClr val="tx1"/>
                </a:solidFill>
              </a:rPr>
              <a:t>3</a:t>
            </a:r>
            <a:endParaRPr lang="fr-FR" sz="1400" b="1" baseline="-250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2126A1B-0750-8867-5E61-38C554EB73FB}"/>
              </a:ext>
            </a:extLst>
          </p:cNvPr>
          <p:cNvSpPr/>
          <p:nvPr/>
        </p:nvSpPr>
        <p:spPr>
          <a:xfrm>
            <a:off x="8879135" y="3674066"/>
            <a:ext cx="180000" cy="1800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 smtClean="0">
                <a:solidFill>
                  <a:srgbClr val="C00000"/>
                </a:solidFill>
              </a:rPr>
              <a:t>3</a:t>
            </a:r>
            <a:endParaRPr lang="fr-FR" sz="1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/>
              <p:nvPr/>
            </p:nvSpPr>
            <p:spPr>
              <a:xfrm>
                <a:off x="9095671" y="3656344"/>
                <a:ext cx="22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1A987993-18AF-E90D-43E3-EC45C480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671" y="3656344"/>
                <a:ext cx="223394" cy="215444"/>
              </a:xfrm>
              <a:prstGeom prst="rect">
                <a:avLst/>
              </a:prstGeom>
              <a:blipFill>
                <a:blip r:embed="rId4"/>
                <a:stretch>
                  <a:fillRect l="-18919" r="-270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41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8726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134</Words>
  <Application>Microsoft Office PowerPoint</Application>
  <PresentationFormat>Grand écran</PresentationFormat>
  <Paragraphs>66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11</cp:revision>
  <dcterms:created xsi:type="dcterms:W3CDTF">2023-12-07T20:44:32Z</dcterms:created>
  <dcterms:modified xsi:type="dcterms:W3CDTF">2023-12-08T08:39:50Z</dcterms:modified>
</cp:coreProperties>
</file>