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258" r:id="rId3"/>
    <p:sldId id="285" r:id="rId4"/>
    <p:sldId id="296" r:id="rId5"/>
    <p:sldId id="310" r:id="rId6"/>
    <p:sldId id="259" r:id="rId7"/>
    <p:sldId id="297" r:id="rId8"/>
    <p:sldId id="311" r:id="rId9"/>
    <p:sldId id="269" r:id="rId10"/>
    <p:sldId id="298" r:id="rId11"/>
    <p:sldId id="318" r:id="rId12"/>
    <p:sldId id="263" r:id="rId13"/>
    <p:sldId id="299" r:id="rId14"/>
    <p:sldId id="319" r:id="rId15"/>
    <p:sldId id="264" r:id="rId16"/>
    <p:sldId id="320" r:id="rId17"/>
    <p:sldId id="321" r:id="rId18"/>
    <p:sldId id="267" r:id="rId19"/>
    <p:sldId id="293" r:id="rId20"/>
    <p:sldId id="316" r:id="rId21"/>
    <p:sldId id="317" r:id="rId22"/>
    <p:sldId id="294" r:id="rId23"/>
    <p:sldId id="266" r:id="rId24"/>
    <p:sldId id="268" r:id="rId25"/>
    <p:sldId id="281" r:id="rId26"/>
    <p:sldId id="314" r:id="rId27"/>
    <p:sldId id="315" r:id="rId28"/>
    <p:sldId id="313" r:id="rId29"/>
    <p:sldId id="295" r:id="rId30"/>
    <p:sldId id="270" r:id="rId31"/>
    <p:sldId id="301" r:id="rId32"/>
    <p:sldId id="322" r:id="rId33"/>
    <p:sldId id="323" r:id="rId34"/>
    <p:sldId id="324" r:id="rId35"/>
    <p:sldId id="300" r:id="rId36"/>
    <p:sldId id="272" r:id="rId37"/>
    <p:sldId id="302" r:id="rId38"/>
    <p:sldId id="276" r:id="rId39"/>
    <p:sldId id="303" r:id="rId40"/>
    <p:sldId id="282" r:id="rId41"/>
    <p:sldId id="305" r:id="rId42"/>
    <p:sldId id="277" r:id="rId43"/>
    <p:sldId id="306" r:id="rId44"/>
    <p:sldId id="307" r:id="rId45"/>
    <p:sldId id="308" r:id="rId46"/>
    <p:sldId id="309" r:id="rId47"/>
    <p:sldId id="304" r:id="rId48"/>
    <p:sldId id="312" r:id="rId49"/>
    <p:sldId id="278" r:id="rId50"/>
    <p:sldId id="280" r:id="rId51"/>
    <p:sldId id="273" r:id="rId52"/>
    <p:sldId id="286" r:id="rId53"/>
    <p:sldId id="274" r:id="rId54"/>
    <p:sldId id="283" r:id="rId55"/>
    <p:sldId id="284" r:id="rId56"/>
    <p:sldId id="279" r:id="rId57"/>
    <p:sldId id="275" r:id="rId58"/>
    <p:sldId id="287" r:id="rId59"/>
    <p:sldId id="288" r:id="rId60"/>
    <p:sldId id="290" r:id="rId61"/>
    <p:sldId id="291" r:id="rId62"/>
    <p:sldId id="289" r:id="rId63"/>
    <p:sldId id="292" r:id="rId64"/>
    <p:sldId id="261" r:id="rId6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 varScale="1">
        <p:scale>
          <a:sx n="57" d="100"/>
          <a:sy n="57" d="100"/>
        </p:scale>
        <p:origin x="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0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7.png"/><Relationship Id="rId12" Type="http://schemas.openxmlformats.org/officeDocument/2006/relationships/image" Target="../media/image370.png"/><Relationship Id="rId17" Type="http://schemas.openxmlformats.org/officeDocument/2006/relationships/image" Target="../media/image61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5" Type="http://schemas.openxmlformats.org/officeDocument/2006/relationships/image" Target="../media/image59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5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1.png"/><Relationship Id="rId18" Type="http://schemas.openxmlformats.org/officeDocument/2006/relationships/image" Target="../media/image48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370.png"/><Relationship Id="rId17" Type="http://schemas.openxmlformats.org/officeDocument/2006/relationships/image" Target="../media/image470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10" Type="http://schemas.openxmlformats.org/officeDocument/2006/relationships/image" Target="../media/image25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9" Type="http://schemas.openxmlformats.org/officeDocument/2006/relationships/image" Target="../media/image430.png"/><Relationship Id="rId14" Type="http://schemas.openxmlformats.org/officeDocument/2006/relationships/image" Target="../media/image4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4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0" Type="http://schemas.openxmlformats.org/officeDocument/2006/relationships/image" Target="../media/image621.png"/><Relationship Id="rId4" Type="http://schemas.openxmlformats.org/officeDocument/2006/relationships/image" Target="../media/image74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1.png"/><Relationship Id="rId5" Type="http://schemas.openxmlformats.org/officeDocument/2006/relationships/image" Target="../media/image75.png"/><Relationship Id="rId15" Type="http://schemas.openxmlformats.org/officeDocument/2006/relationships/image" Target="../media/image682.png"/><Relationship Id="rId10" Type="http://schemas.openxmlformats.org/officeDocument/2006/relationships/image" Target="../media/image621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3.png"/><Relationship Id="rId2" Type="http://schemas.openxmlformats.org/officeDocument/2006/relationships/image" Target="../media/image661.png"/><Relationship Id="rId16" Type="http://schemas.openxmlformats.org/officeDocument/2006/relationships/image" Target="../media/image8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88.png"/><Relationship Id="rId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8.png"/><Relationship Id="rId4" Type="http://schemas.openxmlformats.org/officeDocument/2006/relationships/image" Target="../media/image9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3.png"/><Relationship Id="rId3" Type="http://schemas.openxmlformats.org/officeDocument/2006/relationships/image" Target="../media/image853.png"/><Relationship Id="rId7" Type="http://schemas.openxmlformats.org/officeDocument/2006/relationships/image" Target="../media/image893.png"/><Relationship Id="rId2" Type="http://schemas.openxmlformats.org/officeDocument/2006/relationships/image" Target="../media/image8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3.png"/><Relationship Id="rId5" Type="http://schemas.openxmlformats.org/officeDocument/2006/relationships/image" Target="../media/image873.png"/><Relationship Id="rId4" Type="http://schemas.openxmlformats.org/officeDocument/2006/relationships/image" Target="../media/image863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2.png"/><Relationship Id="rId2" Type="http://schemas.openxmlformats.org/officeDocument/2006/relationships/image" Target="../media/image9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4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410.png"/><Relationship Id="rId18" Type="http://schemas.openxmlformats.org/officeDocument/2006/relationships/image" Target="../media/image1510.png"/><Relationship Id="rId21" Type="http://schemas.openxmlformats.org/officeDocument/2006/relationships/image" Target="../media/image470.png"/><Relationship Id="rId12" Type="http://schemas.openxmlformats.org/officeDocument/2006/relationships/image" Target="../media/image330.png"/><Relationship Id="rId17" Type="http://schemas.openxmlformats.org/officeDocument/2006/relationships/image" Target="../media/image892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1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10" Type="http://schemas.openxmlformats.org/officeDocument/2006/relationships/image" Target="../media/image600.png"/><Relationship Id="rId19" Type="http://schemas.openxmlformats.org/officeDocument/2006/relationships/image" Target="../media/image902.png"/><Relationship Id="rId9" Type="http://schemas.openxmlformats.org/officeDocument/2006/relationships/image" Target="../media/image25.png"/><Relationship Id="rId14" Type="http://schemas.openxmlformats.org/officeDocument/2006/relationships/image" Target="../media/image511.png"/><Relationship Id="rId22" Type="http://schemas.openxmlformats.org/officeDocument/2006/relationships/image" Target="../media/image9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21" Type="http://schemas.openxmlformats.org/officeDocument/2006/relationships/image" Target="../media/image1071.png"/><Relationship Id="rId12" Type="http://schemas.openxmlformats.org/officeDocument/2006/relationships/image" Target="../media/image680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24" Type="http://schemas.openxmlformats.org/officeDocument/2006/relationships/image" Target="../media/image1100.png"/><Relationship Id="rId15" Type="http://schemas.openxmlformats.org/officeDocument/2006/relationships/image" Target="../media/image670.png"/><Relationship Id="rId23" Type="http://schemas.openxmlformats.org/officeDocument/2006/relationships/image" Target="../media/image1090.png"/><Relationship Id="rId10" Type="http://schemas.openxmlformats.org/officeDocument/2006/relationships/image" Target="../media/image1022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1151.png"/><Relationship Id="rId7" Type="http://schemas.openxmlformats.org/officeDocument/2006/relationships/image" Target="../media/image119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24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521E5A02-9375-1A64-12C8-741E0AB7378F}"/>
              </a:ext>
            </a:extLst>
          </p:cNvPr>
          <p:cNvGrpSpPr/>
          <p:nvPr/>
        </p:nvGrpSpPr>
        <p:grpSpPr>
          <a:xfrm>
            <a:off x="5182063" y="5395316"/>
            <a:ext cx="432048" cy="288031"/>
            <a:chOff x="2286259" y="3513708"/>
            <a:chExt cx="432048" cy="288031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7FF7CF3E-3273-FD08-990A-732620BF9F5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5B4063-C13D-4CE3-817D-CE1511BBC994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BAAB32A1-2F81-A8A7-70B0-6D7DBE378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EC998FB4-8C84-26AE-2218-1E980A83FCB3}"/>
              </a:ext>
            </a:extLst>
          </p:cNvPr>
          <p:cNvSpPr/>
          <p:nvPr/>
        </p:nvSpPr>
        <p:spPr>
          <a:xfrm>
            <a:off x="5254087" y="51073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endParaRPr lang="fr-FR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0897825-C3E9-EB2B-B8E5-B449B18F2DED}"/>
              </a:ext>
            </a:extLst>
          </p:cNvPr>
          <p:cNvSpPr/>
          <p:nvPr/>
        </p:nvSpPr>
        <p:spPr>
          <a:xfrm>
            <a:off x="5254087" y="43351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fr-FR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C51D598-C109-C35F-E7CB-B946CC091361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5398087" y="4623156"/>
            <a:ext cx="0" cy="4841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91F5FD1-2723-ABD5-D5CA-E8A551866E4D}"/>
              </a:ext>
            </a:extLst>
          </p:cNvPr>
          <p:cNvSpPr/>
          <p:nvPr/>
        </p:nvSpPr>
        <p:spPr>
          <a:xfrm>
            <a:off x="7066355" y="393563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fr-FR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85B57A-00BD-3321-5E0A-5EFC59F166F8}"/>
              </a:ext>
            </a:extLst>
          </p:cNvPr>
          <p:cNvSpPr/>
          <p:nvPr/>
        </p:nvSpPr>
        <p:spPr>
          <a:xfrm>
            <a:off x="6361915" y="393563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chemeClr val="accent4">
                    <a:lumMod val="75000"/>
                  </a:schemeClr>
                </a:solidFill>
              </a:rPr>
              <a:t>4’</a:t>
            </a:r>
            <a:endParaRPr lang="fr-FR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B735DCA-3B5B-ADC3-07A2-73AAAB1BFD49}"/>
              </a:ext>
            </a:extLst>
          </p:cNvPr>
          <p:cNvSpPr/>
          <p:nvPr/>
        </p:nvSpPr>
        <p:spPr>
          <a:xfrm>
            <a:off x="7066355" y="3422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1"/>
                </a:solidFill>
              </a:rPr>
              <a:t>5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8754916-4A4A-868F-0C1A-4B00940E690A}"/>
              </a:ext>
            </a:extLst>
          </p:cNvPr>
          <p:cNvSpPr/>
          <p:nvPr/>
        </p:nvSpPr>
        <p:spPr>
          <a:xfrm>
            <a:off x="6361915" y="3422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chemeClr val="accent1"/>
                </a:solidFill>
              </a:rPr>
              <a:t>5’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AC8A43F-0DCA-DB5E-4D03-E3590C90D2F7}"/>
              </a:ext>
            </a:extLst>
          </p:cNvPr>
          <p:cNvSpPr/>
          <p:nvPr/>
        </p:nvSpPr>
        <p:spPr>
          <a:xfrm>
            <a:off x="5598503" y="231968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4">
                    <a:lumMod val="75000"/>
                  </a:schemeClr>
                </a:solidFill>
              </a:rPr>
              <a:t>6</a:t>
            </a:r>
            <a:endParaRPr lang="fr-FR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082F6A20-598A-C253-3768-1ED40DB064CA}"/>
              </a:ext>
            </a:extLst>
          </p:cNvPr>
          <p:cNvSpPr/>
          <p:nvPr/>
        </p:nvSpPr>
        <p:spPr>
          <a:xfrm>
            <a:off x="4894063" y="231968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chemeClr val="accent4">
                    <a:lumMod val="75000"/>
                  </a:schemeClr>
                </a:solidFill>
              </a:rPr>
              <a:t>6’</a:t>
            </a:r>
            <a:endParaRPr lang="fr-FR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7D15014-2B95-473B-704E-D91CDA3CA63B}"/>
              </a:ext>
            </a:extLst>
          </p:cNvPr>
          <p:cNvSpPr/>
          <p:nvPr/>
        </p:nvSpPr>
        <p:spPr>
          <a:xfrm>
            <a:off x="5598503" y="180672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1"/>
                </a:solidFill>
              </a:rPr>
              <a:t>7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A16D72E-7474-6DC2-04D4-B6D743ECBF96}"/>
              </a:ext>
            </a:extLst>
          </p:cNvPr>
          <p:cNvSpPr/>
          <p:nvPr/>
        </p:nvSpPr>
        <p:spPr>
          <a:xfrm>
            <a:off x="4894063" y="180672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chemeClr val="accent1"/>
                </a:solidFill>
              </a:rPr>
              <a:t>7’</a:t>
            </a:r>
            <a:endParaRPr lang="fr-FR" sz="2400" b="1" dirty="0">
              <a:solidFill>
                <a:schemeClr val="accent1"/>
              </a:solidFill>
            </a:endParaRP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F33F008-F768-CB2F-E7DF-927C812B079A}"/>
              </a:ext>
            </a:extLst>
          </p:cNvPr>
          <p:cNvCxnSpPr>
            <a:cxnSpLocks/>
            <a:stCxn id="57" idx="4"/>
            <a:endCxn id="9" idx="0"/>
          </p:cNvCxnSpPr>
          <p:nvPr/>
        </p:nvCxnSpPr>
        <p:spPr>
          <a:xfrm flipH="1">
            <a:off x="5398087" y="1544393"/>
            <a:ext cx="8293" cy="279076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FB40250-B9A6-DB6E-B21F-1C5C502FB713}"/>
              </a:ext>
            </a:extLst>
          </p:cNvPr>
          <p:cNvCxnSpPr>
            <a:cxnSpLocks/>
            <a:stCxn id="21" idx="4"/>
            <a:endCxn id="19" idx="1"/>
          </p:cNvCxnSpPr>
          <p:nvPr/>
        </p:nvCxnSpPr>
        <p:spPr>
          <a:xfrm>
            <a:off x="5038063" y="2607684"/>
            <a:ext cx="266494" cy="41113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EEDC0BA-D89E-FFA8-7DBB-74132D881141}"/>
              </a:ext>
            </a:extLst>
          </p:cNvPr>
          <p:cNvCxnSpPr>
            <a:cxnSpLocks/>
            <a:stCxn id="20" idx="4"/>
            <a:endCxn id="19" idx="7"/>
          </p:cNvCxnSpPr>
          <p:nvPr/>
        </p:nvCxnSpPr>
        <p:spPr>
          <a:xfrm flipH="1">
            <a:off x="5508203" y="2607684"/>
            <a:ext cx="234300" cy="41113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9C581EA-F23A-C070-FED2-7ACAFBB7B31B}"/>
              </a:ext>
            </a:extLst>
          </p:cNvPr>
          <p:cNvCxnSpPr>
            <a:cxnSpLocks/>
            <a:stCxn id="17" idx="0"/>
            <a:endCxn id="19" idx="6"/>
          </p:cNvCxnSpPr>
          <p:nvPr/>
        </p:nvCxnSpPr>
        <p:spPr>
          <a:xfrm flipH="1" flipV="1">
            <a:off x="5550380" y="3120640"/>
            <a:ext cx="955535" cy="3020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EF1F436-3174-7E6A-3E98-A454A003FB13}"/>
              </a:ext>
            </a:extLst>
          </p:cNvPr>
          <p:cNvCxnSpPr>
            <a:cxnSpLocks/>
            <a:stCxn id="16" idx="0"/>
            <a:endCxn id="19" idx="6"/>
          </p:cNvCxnSpPr>
          <p:nvPr/>
        </p:nvCxnSpPr>
        <p:spPr>
          <a:xfrm flipH="1" flipV="1">
            <a:off x="5550380" y="3120640"/>
            <a:ext cx="1659975" cy="3020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9870836-D45C-3473-90A3-1CBAE08E21D0}"/>
              </a:ext>
            </a:extLst>
          </p:cNvPr>
          <p:cNvCxnSpPr>
            <a:cxnSpLocks/>
            <a:stCxn id="14" idx="4"/>
            <a:endCxn id="9" idx="6"/>
          </p:cNvCxnSpPr>
          <p:nvPr/>
        </p:nvCxnSpPr>
        <p:spPr>
          <a:xfrm flipH="1">
            <a:off x="5542087" y="4223638"/>
            <a:ext cx="1668268" cy="25551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1D3FA1AF-2D27-AADB-6CAA-99392B9705EC}"/>
              </a:ext>
            </a:extLst>
          </p:cNvPr>
          <p:cNvCxnSpPr>
            <a:cxnSpLocks/>
            <a:stCxn id="15" idx="4"/>
            <a:endCxn id="9" idx="6"/>
          </p:cNvCxnSpPr>
          <p:nvPr/>
        </p:nvCxnSpPr>
        <p:spPr>
          <a:xfrm flipH="1">
            <a:off x="5542087" y="4223638"/>
            <a:ext cx="963828" cy="25551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9B6CC1B-4FFA-B03E-30A1-55C5ED3DFFF5}"/>
              </a:ext>
            </a:extLst>
          </p:cNvPr>
          <p:cNvCxnSpPr>
            <a:cxnSpLocks/>
            <a:stCxn id="17" idx="4"/>
            <a:endCxn id="15" idx="0"/>
          </p:cNvCxnSpPr>
          <p:nvPr/>
        </p:nvCxnSpPr>
        <p:spPr>
          <a:xfrm>
            <a:off x="6505915" y="3710682"/>
            <a:ext cx="0" cy="224956"/>
          </a:xfrm>
          <a:prstGeom prst="line">
            <a:avLst/>
          </a:prstGeom>
          <a:noFill/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8C6E12A-14DF-DB46-2035-7C25CC774E21}"/>
              </a:ext>
            </a:extLst>
          </p:cNvPr>
          <p:cNvCxnSpPr>
            <a:cxnSpLocks/>
            <a:stCxn id="16" idx="4"/>
            <a:endCxn id="14" idx="0"/>
          </p:cNvCxnSpPr>
          <p:nvPr/>
        </p:nvCxnSpPr>
        <p:spPr>
          <a:xfrm>
            <a:off x="7210355" y="3710682"/>
            <a:ext cx="0" cy="224956"/>
          </a:xfrm>
          <a:prstGeom prst="line">
            <a:avLst/>
          </a:prstGeom>
          <a:noFill/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ABCF0EB5-70E0-296F-1AFB-0B7979D42E1F}"/>
              </a:ext>
            </a:extLst>
          </p:cNvPr>
          <p:cNvCxnSpPr>
            <a:cxnSpLocks/>
          </p:cNvCxnSpPr>
          <p:nvPr/>
        </p:nvCxnSpPr>
        <p:spPr>
          <a:xfrm>
            <a:off x="5027949" y="2094728"/>
            <a:ext cx="0" cy="224956"/>
          </a:xfrm>
          <a:prstGeom prst="line">
            <a:avLst/>
          </a:prstGeom>
          <a:noFill/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FFC30DD4-CB16-3E04-349D-F2E4A9B91C2C}"/>
              </a:ext>
            </a:extLst>
          </p:cNvPr>
          <p:cNvCxnSpPr>
            <a:cxnSpLocks/>
          </p:cNvCxnSpPr>
          <p:nvPr/>
        </p:nvCxnSpPr>
        <p:spPr>
          <a:xfrm>
            <a:off x="5736486" y="2089080"/>
            <a:ext cx="0" cy="224956"/>
          </a:xfrm>
          <a:prstGeom prst="line">
            <a:avLst/>
          </a:prstGeom>
          <a:noFill/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7C5522BD-D481-444B-4D69-1738542C8DD6}"/>
              </a:ext>
            </a:extLst>
          </p:cNvPr>
          <p:cNvSpPr/>
          <p:nvPr/>
        </p:nvSpPr>
        <p:spPr>
          <a:xfrm>
            <a:off x="5262380" y="125639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3</a:t>
            </a:r>
            <a:endParaRPr lang="fr-FR" sz="2400" b="1" dirty="0">
              <a:solidFill>
                <a:srgbClr val="FF0000"/>
              </a:solidFill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7519217-E595-9018-833B-400DBE16B073}"/>
              </a:ext>
            </a:extLst>
          </p:cNvPr>
          <p:cNvCxnSpPr>
            <a:cxnSpLocks/>
            <a:stCxn id="57" idx="3"/>
            <a:endCxn id="23" idx="0"/>
          </p:cNvCxnSpPr>
          <p:nvPr/>
        </p:nvCxnSpPr>
        <p:spPr>
          <a:xfrm flipH="1">
            <a:off x="5038063" y="1502216"/>
            <a:ext cx="266494" cy="30451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7F30B30-C68F-3711-3AB9-5F192629B92D}"/>
              </a:ext>
            </a:extLst>
          </p:cNvPr>
          <p:cNvCxnSpPr>
            <a:cxnSpLocks/>
            <a:stCxn id="57" idx="5"/>
            <a:endCxn id="22" idx="0"/>
          </p:cNvCxnSpPr>
          <p:nvPr/>
        </p:nvCxnSpPr>
        <p:spPr>
          <a:xfrm>
            <a:off x="5508203" y="1502216"/>
            <a:ext cx="234300" cy="30451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401D2374-EFD7-D063-DA4B-2EFCE930CD68}"/>
              </a:ext>
            </a:extLst>
          </p:cNvPr>
          <p:cNvSpPr/>
          <p:nvPr/>
        </p:nvSpPr>
        <p:spPr>
          <a:xfrm>
            <a:off x="5262380" y="29766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2</a:t>
            </a:r>
            <a:endParaRPr lang="fr-FR" sz="2400" b="1" dirty="0">
              <a:solidFill>
                <a:schemeClr val="accent6"/>
              </a:solidFill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A14D7060-776B-A485-5031-E1C7CA8720F6}"/>
              </a:ext>
            </a:extLst>
          </p:cNvPr>
          <p:cNvCxnSpPr>
            <a:cxnSpLocks/>
          </p:cNvCxnSpPr>
          <p:nvPr/>
        </p:nvCxnSpPr>
        <p:spPr>
          <a:xfrm flipH="1">
            <a:off x="6058286" y="1950728"/>
            <a:ext cx="1975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E6870A40-A66D-427D-4ADE-91CF1BB5E03A}"/>
              </a:ext>
            </a:extLst>
          </p:cNvPr>
          <p:cNvSpPr txBox="1"/>
          <p:nvPr/>
        </p:nvSpPr>
        <p:spPr>
          <a:xfrm>
            <a:off x="6305499" y="1766062"/>
            <a:ext cx="194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Liaison pivot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383554BA-C096-B94F-57C5-D72179C4C2DA}"/>
              </a:ext>
            </a:extLst>
          </p:cNvPr>
          <p:cNvCxnSpPr>
            <a:cxnSpLocks/>
          </p:cNvCxnSpPr>
          <p:nvPr/>
        </p:nvCxnSpPr>
        <p:spPr>
          <a:xfrm flipH="1">
            <a:off x="6058286" y="2252770"/>
            <a:ext cx="197548" cy="0"/>
          </a:xfrm>
          <a:prstGeom prst="line">
            <a:avLst/>
          </a:prstGeom>
          <a:noFill/>
          <a:ln w="635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9E2D4548-3E51-589C-ABAF-8F52173E41F1}"/>
              </a:ext>
            </a:extLst>
          </p:cNvPr>
          <p:cNvSpPr txBox="1"/>
          <p:nvPr/>
        </p:nvSpPr>
        <p:spPr>
          <a:xfrm>
            <a:off x="6305499" y="2068104"/>
            <a:ext cx="194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Liaison glissant</a:t>
            </a:r>
          </a:p>
        </p:txBody>
      </p:sp>
    </p:spTree>
    <p:extLst>
      <p:ext uri="{BB962C8B-B14F-4D97-AF65-F5344CB8AC3E}">
        <p14:creationId xmlns:p14="http://schemas.microsoft.com/office/powerpoint/2010/main" val="390583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AA3589CB-8DF6-A930-9676-6DDA7A9F0C6E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105E536-CEF3-62FF-33A8-48E72D77C38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BEA5C76A-A7F9-04ED-735F-B0B83929821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36BF915-855D-CE9F-2A3B-CF2887EBF1B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4ED9D1A-335B-6E5C-F3EE-F3E49E8A0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>
            <a:extLst>
              <a:ext uri="{FF2B5EF4-FFF2-40B4-BE49-F238E27FC236}">
                <a16:creationId xmlns:a16="http://schemas.microsoft.com/office/drawing/2014/main" id="{0CCBA96E-3E3D-0408-FF63-DC4D45D0D514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4244-E949-DEF9-8BA2-AF01AC191D23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E659A4B-422C-E93B-F4A5-464A6B247205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Éclair 22">
            <a:extLst>
              <a:ext uri="{FF2B5EF4-FFF2-40B4-BE49-F238E27FC236}">
                <a16:creationId xmlns:a16="http://schemas.microsoft.com/office/drawing/2014/main" id="{C1C2A2B9-70F1-035B-D9B6-67F070948CFD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Éclair 23">
            <a:extLst>
              <a:ext uri="{FF2B5EF4-FFF2-40B4-BE49-F238E27FC236}">
                <a16:creationId xmlns:a16="http://schemas.microsoft.com/office/drawing/2014/main" id="{D8F95FBE-445F-7DB5-03CA-600F52B2C2BF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35CEDD6-4C60-4E91-2596-1558FAA969F4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6" name="Éclair 25">
            <a:extLst>
              <a:ext uri="{FF2B5EF4-FFF2-40B4-BE49-F238E27FC236}">
                <a16:creationId xmlns:a16="http://schemas.microsoft.com/office/drawing/2014/main" id="{6AFEDA48-766D-3DF1-007A-9BADDC806FE7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D266B5-57DB-9577-45C6-8FB7A2B058D0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9" name="Éclair 28">
            <a:extLst>
              <a:ext uri="{FF2B5EF4-FFF2-40B4-BE49-F238E27FC236}">
                <a16:creationId xmlns:a16="http://schemas.microsoft.com/office/drawing/2014/main" id="{5AA022D1-B9B4-622F-DB93-53460A72F82D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clair 29">
            <a:extLst>
              <a:ext uri="{FF2B5EF4-FFF2-40B4-BE49-F238E27FC236}">
                <a16:creationId xmlns:a16="http://schemas.microsoft.com/office/drawing/2014/main" id="{D67B3539-C68F-66A7-4A55-832FC8A0071A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Éclair 30">
            <a:extLst>
              <a:ext uri="{FF2B5EF4-FFF2-40B4-BE49-F238E27FC236}">
                <a16:creationId xmlns:a16="http://schemas.microsoft.com/office/drawing/2014/main" id="{55397FD8-DDCB-E3C2-360D-D026FC2D459E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39944F2-9618-4210-1765-565C8079B822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7F9C74-173E-91F7-0F34-03295EE04B44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</p:spTree>
    <p:extLst>
      <p:ext uri="{BB962C8B-B14F-4D97-AF65-F5344CB8AC3E}">
        <p14:creationId xmlns:p14="http://schemas.microsoft.com/office/powerpoint/2010/main" val="262280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BF0FFBF9-509A-61DA-0516-45DDEC168DDB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5DF1AF-DF62-2A34-4577-546FAD155F7C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098C99D2-BFA5-2C9A-98E1-DFFD46124B43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50DE32E-DE9A-C65B-1814-A8334B5F7B4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3B6CA86-82FA-D8EA-259A-DEFA93A82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AF376D4F-4A4B-2B78-51D8-78795682E715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3661186-F6E8-AFF4-25BB-FE1002F68635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2C01899-C812-AC59-F44A-9962D25C7B30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91697BEE-B4AA-0961-2D82-6C0E9684D0B1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8622FF83-90F8-94F8-D1D1-450A1B336C5A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50A113-C87E-A8DF-1BB9-DEB1ADADBEC6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98BE3125-97EF-ABB4-5779-773BB6EBE68F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529A306-3C8E-E7C2-2F42-240DF85F7B82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563CA27-E801-F36E-2467-257A7D120A0C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73FAF0B0-DF2E-4D3E-0962-903F5AFDA2E6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Éclair 20">
            <a:extLst>
              <a:ext uri="{FF2B5EF4-FFF2-40B4-BE49-F238E27FC236}">
                <a16:creationId xmlns:a16="http://schemas.microsoft.com/office/drawing/2014/main" id="{5C4FEB85-3621-5EF9-9B63-A495ACB6B2A1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9EB874A-29FB-5CDC-09D7-A0CD2FDE94E9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F321725-2F46-B266-41B2-2DDC776A4251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/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0D9271D-64E2-0513-1A42-3E11C632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26" y="1850143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667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/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C4EA92CD-AE32-CDBA-3498-0F661652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02" y="1074158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85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98593" y="272298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196616" y="213259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-2700000">
            <a:off x="2118390" y="2460009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1804" y="1455248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759870" y="135544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11EA0D30-8AFE-3575-CD4E-2EFBDF58F926}"/>
              </a:ext>
            </a:extLst>
          </p:cNvPr>
          <p:cNvSpPr/>
          <p:nvPr/>
        </p:nvSpPr>
        <p:spPr>
          <a:xfrm>
            <a:off x="5904677" y="3435611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973D77A6-09F3-0B11-858F-984798480F01}"/>
              </a:ext>
            </a:extLst>
          </p:cNvPr>
          <p:cNvCxnSpPr>
            <a:cxnSpLocks/>
            <a:stCxn id="88" idx="4"/>
          </p:cNvCxnSpPr>
          <p:nvPr/>
        </p:nvCxnSpPr>
        <p:spPr>
          <a:xfrm>
            <a:off x="6104108" y="3293506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664FAE6-241C-DD1C-D0AA-2403368BE121}"/>
              </a:ext>
            </a:extLst>
          </p:cNvPr>
          <p:cNvCxnSpPr>
            <a:cxnSpLocks/>
          </p:cNvCxnSpPr>
          <p:nvPr/>
        </p:nvCxnSpPr>
        <p:spPr>
          <a:xfrm flipH="1">
            <a:off x="5888084" y="3439431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/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/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01DD084D-AA4B-160C-631D-FFD44A475437}"/>
              </a:ext>
            </a:extLst>
          </p:cNvPr>
          <p:cNvSpPr/>
          <p:nvPr/>
        </p:nvSpPr>
        <p:spPr>
          <a:xfrm>
            <a:off x="6007485" y="3585357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6728C0D-DC87-A3AA-D1A6-2169806BE394}"/>
              </a:ext>
            </a:extLst>
          </p:cNvPr>
          <p:cNvSpPr/>
          <p:nvPr/>
        </p:nvSpPr>
        <p:spPr>
          <a:xfrm>
            <a:off x="6200418" y="250278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6191C19-7835-8B4B-F34D-DC450435D428}"/>
              </a:ext>
            </a:extLst>
          </p:cNvPr>
          <p:cNvGrpSpPr/>
          <p:nvPr/>
        </p:nvGrpSpPr>
        <p:grpSpPr>
          <a:xfrm>
            <a:off x="6100432" y="1769075"/>
            <a:ext cx="1440160" cy="1440160"/>
            <a:chOff x="971600" y="548680"/>
            <a:chExt cx="1440160" cy="144016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0A9542D-AE71-EF59-CEF2-FBC541884737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02361AF-C1C9-652F-AC09-9478F996E82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/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/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blipFill>
                <a:blip r:embed="rId16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/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blipFill>
                <a:blip r:embed="rId17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Ellipse 74">
            <a:extLst>
              <a:ext uri="{FF2B5EF4-FFF2-40B4-BE49-F238E27FC236}">
                <a16:creationId xmlns:a16="http://schemas.microsoft.com/office/drawing/2014/main" id="{923A7805-D6CF-FF3D-11FE-813C94ABEF09}"/>
              </a:ext>
            </a:extLst>
          </p:cNvPr>
          <p:cNvSpPr/>
          <p:nvPr/>
        </p:nvSpPr>
        <p:spPr>
          <a:xfrm>
            <a:off x="7005829" y="381387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A3BA09FB-386A-395E-3FDB-16C81D5AE227}"/>
              </a:ext>
            </a:extLst>
          </p:cNvPr>
          <p:cNvGrpSpPr/>
          <p:nvPr/>
        </p:nvGrpSpPr>
        <p:grpSpPr>
          <a:xfrm rot="2700000">
            <a:off x="4549328" y="2521452"/>
            <a:ext cx="3698416" cy="1984511"/>
            <a:chOff x="983229" y="462195"/>
            <a:chExt cx="3698416" cy="1984511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AFBCBB11-55B7-D8A8-8F91-9990F9FD873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90190D31-B5AC-487F-E5EF-0989F4CF13A2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42472A35-0152-B1E1-DCB7-0ACD001849D2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7D6B23A8-5F50-DBFE-7420-CB494184F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579C2B34-AFDB-56C2-35F1-00AF81C4D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6B0A94AE-7949-0010-2187-9CA3CB65C03E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rot="18900000" flipH="1" flipV="1">
              <a:off x="1397203" y="462195"/>
              <a:ext cx="1982257" cy="198451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907B121-2609-F08C-A698-8AEC8CCF87C8}"/>
                </a:ext>
              </a:extLst>
            </p:cNvPr>
            <p:cNvSpPr/>
            <p:nvPr/>
          </p:nvSpPr>
          <p:spPr>
            <a:xfrm rot="1865633">
              <a:off x="983229" y="134202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C3A65F-D069-D132-7141-D1476D52A1D3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Ellipse 87">
            <a:extLst>
              <a:ext uri="{FF2B5EF4-FFF2-40B4-BE49-F238E27FC236}">
                <a16:creationId xmlns:a16="http://schemas.microsoft.com/office/drawing/2014/main" id="{0BFB5BAF-0C51-BF25-AFBD-E50132B61E9D}"/>
              </a:ext>
            </a:extLst>
          </p:cNvPr>
          <p:cNvSpPr/>
          <p:nvPr/>
        </p:nvSpPr>
        <p:spPr>
          <a:xfrm>
            <a:off x="6014108" y="311350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77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D2A01A69-74E5-DC57-DC36-2DA0B63BEE01}"/>
              </a:ext>
            </a:extLst>
          </p:cNvPr>
          <p:cNvSpPr/>
          <p:nvPr/>
        </p:nvSpPr>
        <p:spPr>
          <a:xfrm>
            <a:off x="1799172" y="250861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D7D275FB-751C-F33F-20A7-9FE323CA8AD9}"/>
              </a:ext>
            </a:extLst>
          </p:cNvPr>
          <p:cNvGrpSpPr/>
          <p:nvPr/>
        </p:nvGrpSpPr>
        <p:grpSpPr>
          <a:xfrm>
            <a:off x="1574855" y="3838826"/>
            <a:ext cx="432048" cy="288031"/>
            <a:chOff x="2286259" y="3513708"/>
            <a:chExt cx="432048" cy="288031"/>
          </a:xfrm>
        </p:grpSpPr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342B187-3607-9FCD-FA50-CAE9D07545D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2B61282-3F40-C2CF-67E6-8120D267273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A22FA3A-E36D-2D1E-AEEE-12EE9E4EF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/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944471AF-3E75-7A54-3FFE-E8E64E08E509}"/>
              </a:ext>
            </a:extLst>
          </p:cNvPr>
          <p:cNvSpPr/>
          <p:nvPr/>
        </p:nvSpPr>
        <p:spPr>
          <a:xfrm>
            <a:off x="2090792" y="26462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F9735C-C6C8-BCCE-B007-BF09E65FF51A}"/>
              </a:ext>
            </a:extLst>
          </p:cNvPr>
          <p:cNvSpPr/>
          <p:nvPr/>
        </p:nvSpPr>
        <p:spPr>
          <a:xfrm>
            <a:off x="3235113" y="243714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1F992F9-D6DD-0A86-5F13-8F68B48F4E1A}"/>
              </a:ext>
            </a:extLst>
          </p:cNvPr>
          <p:cNvSpPr/>
          <p:nvPr/>
        </p:nvSpPr>
        <p:spPr>
          <a:xfrm>
            <a:off x="1646879" y="355082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/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3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Effort perçage + presseur</a:t>
            </a:r>
            <a:endParaRPr lang="fr-FR" sz="120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25" y="307930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/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AEE0FB1E-14E5-4B84-BB6E-7E1BA81AE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01" y="2080797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06334D0F-9E50-4A40-AB2D-ADD5ACA5D46A}"/>
              </a:ext>
            </a:extLst>
          </p:cNvPr>
          <p:cNvSpPr/>
          <p:nvPr/>
        </p:nvSpPr>
        <p:spPr>
          <a:xfrm>
            <a:off x="5374639" y="2707640"/>
            <a:ext cx="1442722" cy="14427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EE97DF-44C7-4F92-82F1-E2B2E5C84ABF}"/>
              </a:ext>
            </a:extLst>
          </p:cNvPr>
          <p:cNvGrpSpPr/>
          <p:nvPr/>
        </p:nvGrpSpPr>
        <p:grpSpPr>
          <a:xfrm>
            <a:off x="5879976" y="43399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F861ABEE-9946-4C00-9CE1-E08379C27D3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DF1AACF-0064-46A1-955B-AE2298C17278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BA2E5CE-BEA5-4A3D-B701-E5E8F0A38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/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B260B0E-F3D2-4015-A99D-394DB8D61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05" y="3837312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449CC5E-6C13-4CBF-970D-E62E979F2BAF}"/>
              </a:ext>
            </a:extLst>
          </p:cNvPr>
          <p:cNvSpPr/>
          <p:nvPr/>
        </p:nvSpPr>
        <p:spPr>
          <a:xfrm>
            <a:off x="5230639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3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4B8780-54FB-450F-88EA-5CDD95C5A9EE}"/>
              </a:ext>
            </a:extLst>
          </p:cNvPr>
          <p:cNvSpPr/>
          <p:nvPr/>
        </p:nvSpPr>
        <p:spPr>
          <a:xfrm>
            <a:off x="5952000" y="40519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2"/>
                </a:solidFill>
              </a:rPr>
              <a:t>0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AA85A9-EA93-411B-9A82-061F020BDF9D}"/>
              </a:ext>
            </a:extLst>
          </p:cNvPr>
          <p:cNvSpPr txBox="1"/>
          <p:nvPr/>
        </p:nvSpPr>
        <p:spPr>
          <a:xfrm>
            <a:off x="6655190" y="2148752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Poids</a:t>
            </a:r>
          </a:p>
          <a:p>
            <a:pPr algn="ctr"/>
            <a:r>
              <a:rPr lang="fr-FR" sz="1200" dirty="0"/>
              <a:t>camion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2F5B7C5-ED82-488F-8D53-22F52BBCDB99}"/>
              </a:ext>
            </a:extLst>
          </p:cNvPr>
          <p:cNvSpPr txBox="1"/>
          <p:nvPr/>
        </p:nvSpPr>
        <p:spPr>
          <a:xfrm>
            <a:off x="3910072" y="2915668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extérieur</a:t>
            </a:r>
          </a:p>
        </p:txBody>
      </p:sp>
      <p:sp>
        <p:nvSpPr>
          <p:cNvPr id="19" name="Éclair 18">
            <a:extLst>
              <a:ext uri="{FF2B5EF4-FFF2-40B4-BE49-F238E27FC236}">
                <a16:creationId xmlns:a16="http://schemas.microsoft.com/office/drawing/2014/main" id="{1D2D820D-1432-4DC8-9C33-6D64BDC5F52B}"/>
              </a:ext>
            </a:extLst>
          </p:cNvPr>
          <p:cNvSpPr/>
          <p:nvPr/>
        </p:nvSpPr>
        <p:spPr>
          <a:xfrm rot="5945566">
            <a:off x="6289683" y="2196372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5F986945-FDC0-4448-95FA-D1979DF2864A}"/>
              </a:ext>
            </a:extLst>
          </p:cNvPr>
          <p:cNvSpPr/>
          <p:nvPr/>
        </p:nvSpPr>
        <p:spPr>
          <a:xfrm rot="15654434" flipH="1">
            <a:off x="4697290" y="301372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BEA4E53-20F0-48E3-BC98-F4DE5753B8E7}"/>
              </a:ext>
            </a:extLst>
          </p:cNvPr>
          <p:cNvSpPr/>
          <p:nvPr/>
        </p:nvSpPr>
        <p:spPr>
          <a:xfrm>
            <a:off x="6673361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1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E1D0C2F-FBB1-4373-9F61-A3DD2F36FB07}"/>
              </a:ext>
            </a:extLst>
          </p:cNvPr>
          <p:cNvSpPr/>
          <p:nvPr/>
        </p:nvSpPr>
        <p:spPr>
          <a:xfrm>
            <a:off x="5952000" y="256857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/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22DC7F7-CF33-4035-9616-5859A513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32" y="2597730"/>
                <a:ext cx="791673" cy="369332"/>
              </a:xfrm>
              <a:prstGeom prst="rect">
                <a:avLst/>
              </a:prstGeom>
              <a:blipFill>
                <a:blip r:embed="rId3"/>
                <a:stretch>
                  <a:fillRect l="-3846" t="-13115" r="-846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/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9C5F95B-6D31-4E50-956F-62542D34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78" y="2474978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/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A7798828-69C6-4990-88F4-5D640DC14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433" y="4021978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2598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540216" y="2790767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79913" y="258216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5207838" y="2704083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6096000" y="3443104"/>
            <a:ext cx="1018234" cy="1018235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27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718521" y="301114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7101979" y="315843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5374223" y="3269666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43761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15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4955586" y="311549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09828" y="318911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0800000">
            <a:off x="4205184" y="3345474"/>
            <a:ext cx="2344770" cy="255270"/>
            <a:chOff x="1219275" y="1289979"/>
            <a:chExt cx="2344770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26206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1" y="1289979"/>
              <a:ext cx="320679" cy="162000"/>
              <a:chOff x="2402882" y="1240730"/>
              <a:chExt cx="320679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7073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02882" y="1243214"/>
                <a:ext cx="32067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29156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5273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32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CB583B15-BECF-4BA6-8C71-0A27DBED33AB}"/>
              </a:ext>
            </a:extLst>
          </p:cNvPr>
          <p:cNvSpPr/>
          <p:nvPr/>
        </p:nvSpPr>
        <p:spPr>
          <a:xfrm>
            <a:off x="3408396" y="2585395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70" y="1824831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593560"/>
              </a:xfrm>
              <a:prstGeom prst="rect">
                <a:avLst/>
              </a:prstGeom>
              <a:blipFill>
                <a:blip r:embed="rId3"/>
                <a:stretch>
                  <a:fillRect l="-6923" t="-8163" r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/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5F0F08-CE9C-469E-9292-2824A07E5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740541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/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FE9CCFF-7914-402E-9A70-DA298C0C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83" y="2783923"/>
                <a:ext cx="791673" cy="461088"/>
              </a:xfrm>
              <a:prstGeom prst="rect">
                <a:avLst/>
              </a:prstGeom>
              <a:blipFill>
                <a:blip r:embed="rId5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ZoneTexte 70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87" y="2059480"/>
                <a:ext cx="1354969" cy="276422"/>
              </a:xfrm>
              <a:prstGeom prst="rect">
                <a:avLst/>
              </a:prstGeom>
              <a:blipFill>
                <a:blip r:embed="rId2"/>
                <a:stretch>
                  <a:fillRect l="-450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53998"/>
              </a:xfrm>
              <a:prstGeom prst="rect">
                <a:avLst/>
              </a:prstGeom>
              <a:blipFill>
                <a:blip r:embed="rId3"/>
                <a:stretch>
                  <a:fillRect l="-1361" t="-8791" r="-5442" b="-65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92EC3EE-B757-4305-A875-BB16BD351C8D}"/>
              </a:ext>
            </a:extLst>
          </p:cNvPr>
          <p:cNvSpPr txBox="1"/>
          <p:nvPr/>
        </p:nvSpPr>
        <p:spPr>
          <a:xfrm>
            <a:off x="5906988" y="2473006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6535709C-D9F6-4E38-90B3-7BF2345E9B02}"/>
              </a:ext>
            </a:extLst>
          </p:cNvPr>
          <p:cNvSpPr/>
          <p:nvPr/>
        </p:nvSpPr>
        <p:spPr>
          <a:xfrm rot="757194" flipH="1">
            <a:off x="5855589" y="2381424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 rot="13926191">
            <a:off x="6064029" y="204065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/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7252FA4-767B-49E4-81B4-1746627C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32" y="2134721"/>
                <a:ext cx="1214503" cy="276422"/>
              </a:xfrm>
              <a:prstGeom prst="rect">
                <a:avLst/>
              </a:prstGeom>
              <a:blipFill>
                <a:blip r:embed="rId4"/>
                <a:stretch>
                  <a:fillRect l="-6030" t="-434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F0F94F01-2435-444D-9CBC-D3055E49D04F}"/>
              </a:ext>
            </a:extLst>
          </p:cNvPr>
          <p:cNvGrpSpPr/>
          <p:nvPr/>
        </p:nvGrpSpPr>
        <p:grpSpPr>
          <a:xfrm rot="6824589">
            <a:off x="4884385" y="2036944"/>
            <a:ext cx="539276" cy="671605"/>
            <a:chOff x="4062507" y="3120375"/>
            <a:chExt cx="539276" cy="671605"/>
          </a:xfrm>
        </p:grpSpPr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C4EE32F0-E3B0-430E-B604-083E8A4368E3}"/>
                </a:ext>
              </a:extLst>
            </p:cNvPr>
            <p:cNvSpPr/>
            <p:nvPr/>
          </p:nvSpPr>
          <p:spPr>
            <a:xfrm rot="757194" flipH="1">
              <a:off x="4062507" y="346114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C0BCB3DF-419D-4CE6-91BA-2282F2134BFC}"/>
                </a:ext>
              </a:extLst>
            </p:cNvPr>
            <p:cNvSpPr/>
            <p:nvPr/>
          </p:nvSpPr>
          <p:spPr>
            <a:xfrm rot="13926191">
              <a:off x="4270947" y="312037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4076120" y="2438214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  <p:sp>
        <p:nvSpPr>
          <p:cNvPr id="22" name="Éclair 21">
            <a:extLst>
              <a:ext uri="{FF2B5EF4-FFF2-40B4-BE49-F238E27FC236}">
                <a16:creationId xmlns:a16="http://schemas.microsoft.com/office/drawing/2014/main" id="{26493B4C-E0AB-4E2D-ADF0-10381730B24A}"/>
              </a:ext>
            </a:extLst>
          </p:cNvPr>
          <p:cNvSpPr/>
          <p:nvPr/>
        </p:nvSpPr>
        <p:spPr>
          <a:xfrm>
            <a:off x="4577589" y="133285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5EAFDA-0273-45DF-8338-89505777BFF7}"/>
              </a:ext>
            </a:extLst>
          </p:cNvPr>
          <p:cNvSpPr txBox="1"/>
          <p:nvPr/>
        </p:nvSpPr>
        <p:spPr>
          <a:xfrm>
            <a:off x="3670319" y="1107175"/>
            <a:ext cx="12145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663908"/>
            <a:ext cx="0" cy="176553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097" y="1648508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37595D64-420B-49EF-A8B3-0D73D0B2588A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0741D24-69C2-4C02-895E-A3E56B3DB0F2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952DCB8-0E53-40A3-8B1A-35AAD0216BE8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4148344D-4A4A-49EA-BEE8-AEC74F8A611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DE893F43-E7C4-4FD0-AA61-E2AA23333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BADF0A49-76D4-4E79-B780-66C8E25D26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9D6B60B-0723-4835-8E20-C01D46337C27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21B4AD1-9A35-4641-9105-E90B94BC25BE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Éclair 12">
            <a:extLst>
              <a:ext uri="{FF2B5EF4-FFF2-40B4-BE49-F238E27FC236}">
                <a16:creationId xmlns:a16="http://schemas.microsoft.com/office/drawing/2014/main" id="{D4396AB5-2D3C-4FF3-B1EC-75F0D50FFE6D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clair 13">
            <a:extLst>
              <a:ext uri="{FF2B5EF4-FFF2-40B4-BE49-F238E27FC236}">
                <a16:creationId xmlns:a16="http://schemas.microsoft.com/office/drawing/2014/main" id="{2A1DF25F-30CB-4EDA-A5FE-F17F7A57071F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0DE2CAE-70F6-4F13-91EA-76A7BB61B524}"/>
              </a:ext>
            </a:extLst>
          </p:cNvPr>
          <p:cNvSpPr txBox="1"/>
          <p:nvPr/>
        </p:nvSpPr>
        <p:spPr>
          <a:xfrm>
            <a:off x="4876442" y="141894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73CA6C-94B4-4241-8C88-DC8ED1FD9A71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F340BC4D-E16C-4D66-8714-83E433440436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9756F0-D266-4C35-B020-61471B9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1E73FC9-680D-4024-AE1A-AD4AD061B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/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B024643-7B88-4FB9-9BEF-ADDE94F2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46" y="1122226"/>
                <a:ext cx="927243" cy="304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1207</Words>
  <Application>Microsoft Office PowerPoint</Application>
  <PresentationFormat>Grand écran</PresentationFormat>
  <Paragraphs>1006</Paragraphs>
  <Slides>64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152</cp:revision>
  <dcterms:created xsi:type="dcterms:W3CDTF">2020-12-18T18:58:41Z</dcterms:created>
  <dcterms:modified xsi:type="dcterms:W3CDTF">2022-09-26T14:45:38Z</dcterms:modified>
</cp:coreProperties>
</file>