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71" r:id="rId7"/>
    <p:sldId id="273" r:id="rId8"/>
    <p:sldId id="272" r:id="rId9"/>
    <p:sldId id="269" r:id="rId10"/>
    <p:sldId id="259" r:id="rId11"/>
    <p:sldId id="265" r:id="rId12"/>
    <p:sldId id="266" r:id="rId13"/>
    <p:sldId id="267" r:id="rId14"/>
    <p:sldId id="261" r:id="rId15"/>
    <p:sldId id="262" r:id="rId16"/>
    <p:sldId id="263" r:id="rId17"/>
    <p:sldId id="264" r:id="rId18"/>
    <p:sldId id="276" r:id="rId19"/>
    <p:sldId id="275" r:id="rId20"/>
    <p:sldId id="277" r:id="rId21"/>
    <p:sldId id="274" r:id="rId22"/>
    <p:sldId id="279" r:id="rId23"/>
    <p:sldId id="280" r:id="rId24"/>
    <p:sldId id="278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A8E61-F327-4D3B-97A3-5B568B32E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3573D3-50CB-47DF-8DD2-585B4709B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779D25-6750-4385-9180-1A6E3665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E9D673-CA37-4923-9137-E2C565C6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349BD7-6332-42E8-BD61-5F2BE5B2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08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29B96-FC3E-4B33-ACEA-CC6D7F7B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6F87EE-EEEC-4325-B241-240D2AE87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B01ED-C00D-4279-8053-7841B988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1E3076-3F09-4B6D-A5DC-C1896655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A248D-9CDF-47D4-8F00-624188E6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4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7FFFC8-FDC0-41FA-87E6-888B8644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A78AE8-123B-4FA8-B2EE-1D411799B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5F505-DBF6-412F-8CB4-E65BFEA1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20961A-553C-4C8E-B0C3-35665284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9890A-C6E1-4264-A0FB-535FFDD5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43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0AE57-D6E2-45E1-BC2C-69E228BB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A1CC85-C7B3-4F44-AAA8-EEAB6501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B49C4D-6749-45E5-83D4-8FAC693E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AA197F-CB35-464C-AC33-F8EB5348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DECF4A-4615-4777-81F0-AC030F97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20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B8264-4480-4F54-95EA-B1FB18AD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F23EA-DB29-4DD7-A4A5-21B21A78D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E6DE30-5DF8-4ED1-98F2-0F82ACE3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0595C0-3F55-4D57-8798-969F9332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34AD1-8D77-4B2A-9055-A3A06AF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D4DEB-CA3C-4822-AC9F-70532191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37C61-9FE7-450C-9B0A-A618D07AC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C6617D-C81D-407C-A309-60F1D3A5D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3FFED5-AEC5-4464-B63C-5D987C39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390FC9-BDFC-4072-9FAC-DC2084F8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001051-F6BB-4981-AD92-2C3459A6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56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050DC-B8BD-4EF7-8F5D-EF78698B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88FC1D-B4F7-4D8B-9CAB-47EAC03F2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21C860-20E8-4BDA-90AF-7E9C1A8DD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C64A28-61E2-4AF4-B7F7-A99B600FF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7FA8AF-CA85-420D-B5C4-B5D562E91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2D742C-9D1B-407C-875A-DDCD4170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1E6D25-DE8E-42ED-A5D0-7E025DFD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8BDDB5-50DF-48A0-A41A-DC44EF1F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7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132A6-218C-492A-9A64-0529DAED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EA4F6D-9D38-4102-B295-8E7BF561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AF17C4-9D93-45B7-A08C-84444519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3518AB-69CE-4A12-A231-FD90E38B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0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EAFFFB-3BF2-4197-904D-FBB97C14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364718-0264-444C-8442-8D4A4485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2C86C-CC35-4DAB-8C6C-C4B8E208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35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79399-2614-461F-9F5E-D47E5E86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5CBBE-CB13-46F9-ABCF-4BAD5BE89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62C538-8DCA-4B4D-9D92-9AB1CFA5A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C0CFAD-AC0E-47D0-BD8B-3101B8D3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A4F8B5-37D3-4422-A63A-442C86A6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4D0ADA-236F-4A37-ACE6-6D168A2D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48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630D0-C28A-45C6-AC97-65AC9645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D780A39-5ACA-48EC-8483-316B26B2F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696409-7CF0-4C36-B7A2-0F24B5A35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68003-67B2-4C0A-A016-89B9D006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077FE5-79FE-482D-BA4F-9D2B6ACD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6D9320-6EA7-483C-A219-A8E8E61A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25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A7A7AE-F57B-4F1D-8473-A8D19AE5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938E3A-22E4-493E-816B-9CE23519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E2B26E-58C2-40C2-8103-A4E258E68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F238-C63D-4CD6-998A-BA2BC488EAC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14F9B-CB9B-4617-8120-D57ECA2C4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C4F78C-C4E3-4AED-8481-89500DB62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64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61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55.png"/><Relationship Id="rId5" Type="http://schemas.openxmlformats.org/officeDocument/2006/relationships/image" Target="../media/image65.png"/><Relationship Id="rId10" Type="http://schemas.openxmlformats.org/officeDocument/2006/relationships/image" Target="../media/image54.png"/><Relationship Id="rId4" Type="http://schemas.openxmlformats.org/officeDocument/2006/relationships/image" Target="../media/image64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70.png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5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75.png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0" Type="http://schemas.openxmlformats.org/officeDocument/2006/relationships/image" Target="../media/image73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0" Type="http://schemas.openxmlformats.org/officeDocument/2006/relationships/image" Target="../media/image73.png"/><Relationship Id="rId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9.png"/><Relationship Id="rId7" Type="http://schemas.openxmlformats.org/officeDocument/2006/relationships/image" Target="../media/image5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85.png"/><Relationship Id="rId5" Type="http://schemas.openxmlformats.org/officeDocument/2006/relationships/image" Target="../media/image81.png"/><Relationship Id="rId10" Type="http://schemas.openxmlformats.org/officeDocument/2006/relationships/image" Target="../media/image84.png"/><Relationship Id="rId4" Type="http://schemas.openxmlformats.org/officeDocument/2006/relationships/image" Target="../media/image80.png"/><Relationship Id="rId9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9.png"/><Relationship Id="rId7" Type="http://schemas.openxmlformats.org/officeDocument/2006/relationships/image" Target="../media/image5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88.png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12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3.png"/><Relationship Id="rId10" Type="http://schemas.openxmlformats.org/officeDocument/2006/relationships/image" Target="../media/image72.png"/><Relationship Id="rId4" Type="http://schemas.openxmlformats.org/officeDocument/2006/relationships/image" Target="../media/image90.png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72.png"/><Relationship Id="rId4" Type="http://schemas.openxmlformats.org/officeDocument/2006/relationships/image" Target="../media/image90.png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NULL"/><Relationship Id="rId12" Type="http://schemas.openxmlformats.org/officeDocument/2006/relationships/image" Target="../media/image30.png"/><Relationship Id="rId2" Type="http://schemas.openxmlformats.org/officeDocument/2006/relationships/image" Target="../media/image2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NULL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0.png"/><Relationship Id="rId1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NULL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3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NULL"/><Relationship Id="rId4" Type="http://schemas.openxmlformats.org/officeDocument/2006/relationships/image" Target="../media/image25.png"/><Relationship Id="rId9" Type="http://schemas.openxmlformats.org/officeDocument/2006/relationships/image" Target="../media/image35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10.png"/><Relationship Id="rId3" Type="http://schemas.openxmlformats.org/officeDocument/2006/relationships/image" Target="../media/image240.png"/><Relationship Id="rId7" Type="http://schemas.openxmlformats.org/officeDocument/2006/relationships/image" Target="NULL"/><Relationship Id="rId12" Type="http://schemas.openxmlformats.org/officeDocument/2006/relationships/image" Target="../media/image300.png"/><Relationship Id="rId2" Type="http://schemas.openxmlformats.org/officeDocument/2006/relationships/image" Target="../media/image230.png"/><Relationship Id="rId16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11" Type="http://schemas.openxmlformats.org/officeDocument/2006/relationships/image" Target="../media/image290.png"/><Relationship Id="rId5" Type="http://schemas.openxmlformats.org/officeDocument/2006/relationships/image" Target="../media/image260.png"/><Relationship Id="rId15" Type="http://schemas.openxmlformats.org/officeDocument/2006/relationships/image" Target="../media/image330.png"/><Relationship Id="rId10" Type="http://schemas.openxmlformats.org/officeDocument/2006/relationships/image" Target="../media/image280.png"/><Relationship Id="rId4" Type="http://schemas.openxmlformats.org/officeDocument/2006/relationships/image" Target="../media/image250.png"/><Relationship Id="rId9" Type="http://schemas.openxmlformats.org/officeDocument/2006/relationships/image" Target="NULL"/><Relationship Id="rId14" Type="http://schemas.openxmlformats.org/officeDocument/2006/relationships/image" Target="../media/image3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44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2" Type="http://schemas.openxmlformats.org/officeDocument/2006/relationships/image" Target="../media/image35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2.png"/><Relationship Id="rId5" Type="http://schemas.openxmlformats.org/officeDocument/2006/relationships/image" Target="../media/image38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370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6AB216B1-AD20-445A-9935-CFCCB90A0F92}"/>
              </a:ext>
            </a:extLst>
          </p:cNvPr>
          <p:cNvSpPr/>
          <p:nvPr/>
        </p:nvSpPr>
        <p:spPr>
          <a:xfrm>
            <a:off x="2328530" y="3258879"/>
            <a:ext cx="340242" cy="340242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/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/>
              <p:nvPr/>
            </p:nvSpPr>
            <p:spPr>
              <a:xfrm>
                <a:off x="4669536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536" y="3100946"/>
                <a:ext cx="927947" cy="656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DA11D3C-7C72-4044-9D39-DBC88EA0A293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668772" y="3429000"/>
            <a:ext cx="45847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9C55A23-EDAD-4F6F-AFCC-3B59A6B0574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55195" y="342900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BECF05-7E4D-493F-B076-CFA28155D34B}"/>
              </a:ext>
            </a:extLst>
          </p:cNvPr>
          <p:cNvCxnSpPr>
            <a:cxnSpLocks/>
          </p:cNvCxnSpPr>
          <p:nvPr/>
        </p:nvCxnSpPr>
        <p:spPr>
          <a:xfrm>
            <a:off x="5597483" y="342900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3EE96D2-2CC7-4A58-A8F6-03D5CA9B31CD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498651" y="3599121"/>
            <a:ext cx="0" cy="681904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200503-F590-42AF-B47D-040ED883372F}"/>
                  </a:ext>
                </a:extLst>
              </p:cNvPr>
              <p:cNvSpPr/>
              <p:nvPr/>
            </p:nvSpPr>
            <p:spPr>
              <a:xfrm>
                <a:off x="3895343" y="3952972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200503-F590-42AF-B47D-040ED8833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43" y="3952972"/>
                <a:ext cx="927947" cy="656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E5A8737-61DE-40C2-A9F7-6948E635273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498651" y="4281025"/>
            <a:ext cx="1396692" cy="1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915C9F4-E373-4589-AF28-F90BE5286F69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740825" y="3429000"/>
            <a:ext cx="58770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B291F4B-D387-4476-B4EC-F0752019A238}"/>
              </a:ext>
            </a:extLst>
          </p:cNvPr>
          <p:cNvCxnSpPr>
            <a:cxnSpLocks/>
          </p:cNvCxnSpPr>
          <p:nvPr/>
        </p:nvCxnSpPr>
        <p:spPr>
          <a:xfrm flipV="1">
            <a:off x="5815584" y="3429002"/>
            <a:ext cx="0" cy="852023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AE63BEC-A690-487F-A857-B5B40CD8378A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4823290" y="4281026"/>
            <a:ext cx="992294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80020E-FA8D-44F1-8BDC-B8B23F49E9DD}"/>
              </a:ext>
            </a:extLst>
          </p:cNvPr>
          <p:cNvSpPr txBox="1"/>
          <p:nvPr/>
        </p:nvSpPr>
        <p:spPr>
          <a:xfrm>
            <a:off x="2260250" y="3235265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C5B173A-0E52-40EE-B3E4-BBE023452CCE}"/>
              </a:ext>
            </a:extLst>
          </p:cNvPr>
          <p:cNvSpPr txBox="1"/>
          <p:nvPr/>
        </p:nvSpPr>
        <p:spPr>
          <a:xfrm>
            <a:off x="2377061" y="3332910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/>
              <p:nvPr/>
            </p:nvSpPr>
            <p:spPr>
              <a:xfrm>
                <a:off x="5840773" y="3057650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773" y="3057650"/>
                <a:ext cx="74900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/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42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268759"/>
                <a:ext cx="1008112" cy="5760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268759"/>
                <a:ext cx="1008112" cy="576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/>
              <p:nvPr/>
            </p:nvSpPr>
            <p:spPr>
              <a:xfrm>
                <a:off x="465584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134076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2603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Organigramme : Jonction de sommaire 11">
            <a:extLst>
              <a:ext uri="{FF2B5EF4-FFF2-40B4-BE49-F238E27FC236}">
                <a16:creationId xmlns:a16="http://schemas.microsoft.com/office/drawing/2014/main" id="{C147F942-E421-45DC-9C0D-3F5735B3FDE9}"/>
              </a:ext>
            </a:extLst>
          </p:cNvPr>
          <p:cNvSpPr/>
          <p:nvPr/>
        </p:nvSpPr>
        <p:spPr>
          <a:xfrm>
            <a:off x="5916000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98D9555-3AF5-4B4E-B672-0C155070B2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6395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7846428" y="1569264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943872" y="2276872"/>
            <a:ext cx="2902556" cy="19544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</p:cNvCxnSpPr>
          <p:nvPr/>
        </p:nvCxnSpPr>
        <p:spPr>
          <a:xfrm flipH="1">
            <a:off x="4943872" y="836712"/>
            <a:ext cx="11521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096000" y="836712"/>
            <a:ext cx="0" cy="54008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2C9F780-ADB8-4059-8D44-6208A533DAF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276000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23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2340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/>
              <p:nvPr/>
            </p:nvSpPr>
            <p:spPr>
              <a:xfrm>
                <a:off x="5821844" y="1395831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44" y="1395831"/>
                <a:ext cx="35939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/>
              <p:nvPr/>
            </p:nvSpPr>
            <p:spPr>
              <a:xfrm>
                <a:off x="5923777" y="1294987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77" y="1294987"/>
                <a:ext cx="35939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EE64C78-890A-44DA-BC30-CC2AC1AE11D9}"/>
                  </a:ext>
                </a:extLst>
              </p:cNvPr>
              <p:cNvSpPr/>
              <p:nvPr/>
            </p:nvSpPr>
            <p:spPr>
              <a:xfrm>
                <a:off x="2073484" y="1904995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EE64C78-890A-44DA-BC30-CC2AC1AE1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484" y="1904995"/>
                <a:ext cx="713529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1C5BB99-F17D-4F23-9875-6B9B97218961}"/>
                  </a:ext>
                </a:extLst>
              </p:cNvPr>
              <p:cNvSpPr/>
              <p:nvPr/>
            </p:nvSpPr>
            <p:spPr>
              <a:xfrm>
                <a:off x="4116659" y="1083238"/>
                <a:ext cx="655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1C5BB99-F17D-4F23-9875-6B9B97218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659" y="1083238"/>
                <a:ext cx="655692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F443F10-588F-495C-9F19-BBDF2420E64A}"/>
                  </a:ext>
                </a:extLst>
              </p:cNvPr>
              <p:cNvSpPr/>
              <p:nvPr/>
            </p:nvSpPr>
            <p:spPr>
              <a:xfrm>
                <a:off x="6535824" y="1180511"/>
                <a:ext cx="1008112" cy="724480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F443F10-588F-495C-9F19-BBDF2420E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824" y="1180511"/>
                <a:ext cx="1008112" cy="7244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DB9304B-1FC1-48E3-90CA-B4881708648A}"/>
                  </a:ext>
                </a:extLst>
              </p:cNvPr>
              <p:cNvSpPr/>
              <p:nvPr/>
            </p:nvSpPr>
            <p:spPr>
              <a:xfrm>
                <a:off x="5012557" y="400018"/>
                <a:ext cx="789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DB9304B-1FC1-48E3-90CA-B48817086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557" y="400018"/>
                <a:ext cx="78919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DA9ED59-42E8-4B6E-9B10-1B78399A4E4A}"/>
              </a:ext>
            </a:extLst>
          </p:cNvPr>
          <p:cNvCxnSpPr>
            <a:cxnSpLocks/>
          </p:cNvCxnSpPr>
          <p:nvPr/>
        </p:nvCxnSpPr>
        <p:spPr>
          <a:xfrm>
            <a:off x="7543936" y="1569264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FFD7E3-F365-4796-AB4B-F4990DB697FC}"/>
                  </a:ext>
                </a:extLst>
              </p:cNvPr>
              <p:cNvSpPr/>
              <p:nvPr/>
            </p:nvSpPr>
            <p:spPr>
              <a:xfrm>
                <a:off x="7803760" y="1132570"/>
                <a:ext cx="717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FFD7E3-F365-4796-AB4B-F4990DB69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60" y="1132570"/>
                <a:ext cx="717312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09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9DABB860-C542-B00B-FB30-11F446A1C1CA}"/>
              </a:ext>
            </a:extLst>
          </p:cNvPr>
          <p:cNvSpPr/>
          <p:nvPr/>
        </p:nvSpPr>
        <p:spPr>
          <a:xfrm>
            <a:off x="15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2419A7D-75F7-414C-0E3E-44438D427462}"/>
              </a:ext>
            </a:extLst>
          </p:cNvPr>
          <p:cNvCxnSpPr>
            <a:cxnSpLocks/>
          </p:cNvCxnSpPr>
          <p:nvPr/>
        </p:nvCxnSpPr>
        <p:spPr>
          <a:xfrm flipV="1">
            <a:off x="123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E187533-D728-6F91-4B3A-6173F3BE48B8}"/>
              </a:ext>
            </a:extLst>
          </p:cNvPr>
          <p:cNvCxnSpPr>
            <a:cxnSpLocks/>
          </p:cNvCxnSpPr>
          <p:nvPr/>
        </p:nvCxnSpPr>
        <p:spPr>
          <a:xfrm flipV="1">
            <a:off x="195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F6B0D68-6C34-60A7-AA59-81D8B49871A2}"/>
              </a:ext>
            </a:extLst>
          </p:cNvPr>
          <p:cNvSpPr/>
          <p:nvPr/>
        </p:nvSpPr>
        <p:spPr>
          <a:xfrm>
            <a:off x="2315085" y="2526915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10" name="Espace réservé du contenu 3">
            <a:extLst>
              <a:ext uri="{FF2B5EF4-FFF2-40B4-BE49-F238E27FC236}">
                <a16:creationId xmlns:a16="http://schemas.microsoft.com/office/drawing/2014/main" id="{37529164-8B9C-D5F8-957F-A824FF0DD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63" y="-355698"/>
            <a:ext cx="3970860" cy="1350817"/>
          </a:xfrm>
          <a:prstGeom prst="rect">
            <a:avLst/>
          </a:prstGeom>
        </p:spPr>
      </p:pic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33F64ADE-26B6-4822-4C4E-44B4015FFB6D}"/>
              </a:ext>
            </a:extLst>
          </p:cNvPr>
          <p:cNvSpPr/>
          <p:nvPr/>
        </p:nvSpPr>
        <p:spPr>
          <a:xfrm>
            <a:off x="33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FE15CF-51DE-955D-D0AB-11770B50EE64}"/>
              </a:ext>
            </a:extLst>
          </p:cNvPr>
          <p:cNvCxnSpPr>
            <a:cxnSpLocks/>
          </p:cNvCxnSpPr>
          <p:nvPr/>
        </p:nvCxnSpPr>
        <p:spPr>
          <a:xfrm flipV="1">
            <a:off x="303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0A997C9-4064-E8BA-8FA9-B9B753BEBDE8}"/>
              </a:ext>
            </a:extLst>
          </p:cNvPr>
          <p:cNvCxnSpPr>
            <a:cxnSpLocks/>
          </p:cNvCxnSpPr>
          <p:nvPr/>
        </p:nvCxnSpPr>
        <p:spPr>
          <a:xfrm flipV="1">
            <a:off x="375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3067836B-F655-015E-7BDE-9CF68AC0C7D2}"/>
              </a:ext>
            </a:extLst>
          </p:cNvPr>
          <p:cNvSpPr/>
          <p:nvPr/>
        </p:nvSpPr>
        <p:spPr>
          <a:xfrm>
            <a:off x="411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E22DBC-FB34-6046-A63E-3BD568BD145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0E83F9EC-5733-1A84-9B61-A2F4707CFFBC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FF991-8713-929B-1574-5C2ECE1E9059}"/>
              </a:ext>
            </a:extLst>
          </p:cNvPr>
          <p:cNvSpPr/>
          <p:nvPr/>
        </p:nvSpPr>
        <p:spPr>
          <a:xfrm>
            <a:off x="2315085" y="2083790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2E20B-8A3F-04A1-F469-92CB9F354C9C}"/>
              </a:ext>
            </a:extLst>
          </p:cNvPr>
          <p:cNvSpPr/>
          <p:nvPr/>
        </p:nvSpPr>
        <p:spPr>
          <a:xfrm>
            <a:off x="2315085" y="2965093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B82B48-0D5A-C6A1-AAD2-BCDB6FD76AA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15085" y="2263790"/>
            <a:ext cx="90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E263066-E180-0C1E-1520-4BB856737606}"/>
              </a:ext>
            </a:extLst>
          </p:cNvPr>
          <p:cNvCxnSpPr>
            <a:cxnSpLocks/>
          </p:cNvCxnSpPr>
          <p:nvPr/>
        </p:nvCxnSpPr>
        <p:spPr>
          <a:xfrm flipV="1">
            <a:off x="1415085" y="2261756"/>
            <a:ext cx="0" cy="44109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DC4217-D222-35BA-8A2B-D9E41B0CEC8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295084" y="2261756"/>
            <a:ext cx="1" cy="265159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CFD3008-3D73-B6C4-5F2F-CD5CC0AED8A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35085" y="2263790"/>
            <a:ext cx="125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212A49C-5B32-0039-466F-FF62ACEACE1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775085" y="2886915"/>
            <a:ext cx="0" cy="542085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0DDDECF-A5B3-8C78-FB5A-FA95968F72DB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FD9DA4A-535B-8A95-2A3B-159BE8224EFD}"/>
              </a:ext>
            </a:extLst>
          </p:cNvPr>
          <p:cNvSpPr/>
          <p:nvPr/>
        </p:nvSpPr>
        <p:spPr>
          <a:xfrm>
            <a:off x="5555083" y="2526915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2E3CBD9-68F3-A8F9-C47E-B07A7CF70B6C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B13EB9-3021-54EB-8574-2CA62B560717}"/>
              </a:ext>
            </a:extLst>
          </p:cNvPr>
          <p:cNvSpPr/>
          <p:nvPr/>
        </p:nvSpPr>
        <p:spPr>
          <a:xfrm>
            <a:off x="6619262" y="2522847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2615841-7ED5-1333-C3AC-A3E43C1E1630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rganigramme : Jonction de sommaire 45">
            <a:extLst>
              <a:ext uri="{FF2B5EF4-FFF2-40B4-BE49-F238E27FC236}">
                <a16:creationId xmlns:a16="http://schemas.microsoft.com/office/drawing/2014/main" id="{7081B425-F458-3B43-0880-143BF5E0B70C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D5ED020-36CD-4C93-C80F-5650D75BED70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2A50AAE-A70F-706B-D30E-3E47CC673EC8}"/>
              </a:ext>
            </a:extLst>
          </p:cNvPr>
          <p:cNvSpPr/>
          <p:nvPr/>
        </p:nvSpPr>
        <p:spPr>
          <a:xfrm>
            <a:off x="8419262" y="2530983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A76A9B2-31ED-D6DE-E534-52845F25B3D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FE3E43F-01AB-5F7F-F0B7-25E01F7C506B}"/>
              </a:ext>
            </a:extLst>
          </p:cNvPr>
          <p:cNvSpPr/>
          <p:nvPr/>
        </p:nvSpPr>
        <p:spPr>
          <a:xfrm>
            <a:off x="9483441" y="2526915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2BE8DDB-0595-9DDB-8819-6244250C2942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19993F-3CAA-CA19-4D8A-7BBDF9B42415}"/>
              </a:ext>
            </a:extLst>
          </p:cNvPr>
          <p:cNvCxnSpPr>
            <a:cxnSpLocks/>
          </p:cNvCxnSpPr>
          <p:nvPr/>
        </p:nvCxnSpPr>
        <p:spPr>
          <a:xfrm>
            <a:off x="1775085" y="3429000"/>
            <a:ext cx="859253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BD8F4C-2FA7-D07E-7B43-4EDFF20CE2A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5085" y="3145093"/>
            <a:ext cx="53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3293066-950A-12C5-C3AB-AB2F428D1D72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575085" y="2886915"/>
            <a:ext cx="0" cy="25817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FA43D9E-2821-1419-7F9C-FE4D9C9DAF9F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AD08156-BB3E-8C7C-3EEA-D9E21F9009BA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6DD5E6A-B7F5-EC17-EB79-62827BCD84C6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54EAA3A-ACAD-E664-D385-B19BCC5FE47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895C907-4650-AA9F-93A3-F24BFF2F435A}"/>
              </a:ext>
            </a:extLst>
          </p:cNvPr>
          <p:cNvCxnSpPr>
            <a:cxnSpLocks/>
          </p:cNvCxnSpPr>
          <p:nvPr/>
        </p:nvCxnSpPr>
        <p:spPr>
          <a:xfrm>
            <a:off x="10367616" y="2702847"/>
            <a:ext cx="1" cy="70262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E88095B-3BEE-FA1B-163B-EA3969E9CC7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75084" y="3145093"/>
            <a:ext cx="54000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965DE74-BAE7-794A-56E6-F98CC299DA4E}"/>
              </a:ext>
            </a:extLst>
          </p:cNvPr>
          <p:cNvSpPr/>
          <p:nvPr/>
        </p:nvSpPr>
        <p:spPr>
          <a:xfrm>
            <a:off x="6619262" y="2083790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6365E37-F657-2D7E-70C1-29B1DC57A54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A7556AA-532A-F9E4-F519-CF0B2CBC82D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D4CCD22-1D2C-56F1-6744-5D8CA5286CD2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/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blipFill>
                <a:blip r:embed="rId4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/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blipFill>
                <a:blip r:embed="rId5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/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5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/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blipFill>
                <a:blip r:embed="rId4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/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blipFill>
                <a:blip r:embed="rId6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6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/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4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/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blipFill>
                <a:blip r:embed="rId8"/>
                <a:stretch>
                  <a:fillRect l="-6593" t="-3333" r="-989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9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0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1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12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13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51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9DABB860-C542-B00B-FB30-11F446A1C1CA}"/>
              </a:ext>
            </a:extLst>
          </p:cNvPr>
          <p:cNvSpPr/>
          <p:nvPr/>
        </p:nvSpPr>
        <p:spPr>
          <a:xfrm>
            <a:off x="15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2419A7D-75F7-414C-0E3E-44438D427462}"/>
              </a:ext>
            </a:extLst>
          </p:cNvPr>
          <p:cNvCxnSpPr>
            <a:cxnSpLocks/>
          </p:cNvCxnSpPr>
          <p:nvPr/>
        </p:nvCxnSpPr>
        <p:spPr>
          <a:xfrm flipV="1">
            <a:off x="123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E187533-D728-6F91-4B3A-6173F3BE48B8}"/>
              </a:ext>
            </a:extLst>
          </p:cNvPr>
          <p:cNvCxnSpPr>
            <a:cxnSpLocks/>
          </p:cNvCxnSpPr>
          <p:nvPr/>
        </p:nvCxnSpPr>
        <p:spPr>
          <a:xfrm flipV="1">
            <a:off x="195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/>
              <p:nvPr/>
            </p:nvSpPr>
            <p:spPr>
              <a:xfrm>
                <a:off x="2315085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526915"/>
                <a:ext cx="72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Espace réservé du contenu 3">
            <a:extLst>
              <a:ext uri="{FF2B5EF4-FFF2-40B4-BE49-F238E27FC236}">
                <a16:creationId xmlns:a16="http://schemas.microsoft.com/office/drawing/2014/main" id="{37529164-8B9C-D5F8-957F-A824FF0DD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63" y="-355698"/>
            <a:ext cx="3970860" cy="1350817"/>
          </a:xfrm>
          <a:prstGeom prst="rect">
            <a:avLst/>
          </a:prstGeom>
        </p:spPr>
      </p:pic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33F64ADE-26B6-4822-4C4E-44B4015FFB6D}"/>
              </a:ext>
            </a:extLst>
          </p:cNvPr>
          <p:cNvSpPr/>
          <p:nvPr/>
        </p:nvSpPr>
        <p:spPr>
          <a:xfrm>
            <a:off x="33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FE15CF-51DE-955D-D0AB-11770B50EE64}"/>
              </a:ext>
            </a:extLst>
          </p:cNvPr>
          <p:cNvCxnSpPr>
            <a:cxnSpLocks/>
          </p:cNvCxnSpPr>
          <p:nvPr/>
        </p:nvCxnSpPr>
        <p:spPr>
          <a:xfrm flipV="1">
            <a:off x="303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0A997C9-4064-E8BA-8FA9-B9B753BEBDE8}"/>
              </a:ext>
            </a:extLst>
          </p:cNvPr>
          <p:cNvCxnSpPr>
            <a:cxnSpLocks/>
          </p:cNvCxnSpPr>
          <p:nvPr/>
        </p:nvCxnSpPr>
        <p:spPr>
          <a:xfrm flipV="1">
            <a:off x="375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3067836B-F655-015E-7BDE-9CF68AC0C7D2}"/>
              </a:ext>
            </a:extLst>
          </p:cNvPr>
          <p:cNvSpPr/>
          <p:nvPr/>
        </p:nvSpPr>
        <p:spPr>
          <a:xfrm>
            <a:off x="411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E22DBC-FB34-6046-A63E-3BD568BD145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0E83F9EC-5733-1A84-9B61-A2F4707CFFBC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/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/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B82B48-0D5A-C6A1-AAD2-BCDB6FD76AA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15085" y="2263790"/>
            <a:ext cx="90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E263066-E180-0C1E-1520-4BB856737606}"/>
              </a:ext>
            </a:extLst>
          </p:cNvPr>
          <p:cNvCxnSpPr>
            <a:cxnSpLocks/>
          </p:cNvCxnSpPr>
          <p:nvPr/>
        </p:nvCxnSpPr>
        <p:spPr>
          <a:xfrm flipV="1">
            <a:off x="1415085" y="2261756"/>
            <a:ext cx="0" cy="44109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DC4217-D222-35BA-8A2B-D9E41B0CEC8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295084" y="2261756"/>
            <a:ext cx="1" cy="265159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CFD3008-3D73-B6C4-5F2F-CD5CC0AED8A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35085" y="2263790"/>
            <a:ext cx="125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212A49C-5B32-0039-466F-FF62ACEACE1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775085" y="2886915"/>
            <a:ext cx="0" cy="542085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0DDDECF-A5B3-8C78-FB5A-FA95968F72DB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/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2E3CBD9-68F3-A8F9-C47E-B07A7CF70B6C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/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2615841-7ED5-1333-C3AC-A3E43C1E1630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rganigramme : Jonction de sommaire 45">
            <a:extLst>
              <a:ext uri="{FF2B5EF4-FFF2-40B4-BE49-F238E27FC236}">
                <a16:creationId xmlns:a16="http://schemas.microsoft.com/office/drawing/2014/main" id="{7081B425-F458-3B43-0880-143BF5E0B70C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D5ED020-36CD-4C93-C80F-5650D75BED70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/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A76A9B2-31ED-D6DE-E534-52845F25B3D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/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2BE8DDB-0595-9DDB-8819-6244250C2942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19993F-3CAA-CA19-4D8A-7BBDF9B42415}"/>
              </a:ext>
            </a:extLst>
          </p:cNvPr>
          <p:cNvCxnSpPr>
            <a:cxnSpLocks/>
          </p:cNvCxnSpPr>
          <p:nvPr/>
        </p:nvCxnSpPr>
        <p:spPr>
          <a:xfrm>
            <a:off x="1775085" y="3429000"/>
            <a:ext cx="859253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BD8F4C-2FA7-D07E-7B43-4EDFF20CE2A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5085" y="3145093"/>
            <a:ext cx="53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3293066-950A-12C5-C3AB-AB2F428D1D72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575085" y="2886915"/>
            <a:ext cx="0" cy="25817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FA43D9E-2821-1419-7F9C-FE4D9C9DAF9F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AD08156-BB3E-8C7C-3EEA-D9E21F9009BA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6DD5E6A-B7F5-EC17-EB79-62827BCD84C6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54EAA3A-ACAD-E664-D385-B19BCC5FE47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895C907-4650-AA9F-93A3-F24BFF2F435A}"/>
              </a:ext>
            </a:extLst>
          </p:cNvPr>
          <p:cNvCxnSpPr>
            <a:cxnSpLocks/>
          </p:cNvCxnSpPr>
          <p:nvPr/>
        </p:nvCxnSpPr>
        <p:spPr>
          <a:xfrm>
            <a:off x="10367616" y="2702847"/>
            <a:ext cx="1" cy="70262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E88095B-3BEE-FA1B-163B-EA3969E9CC7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75084" y="3145093"/>
            <a:ext cx="54000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/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6365E37-F657-2D7E-70C1-29B1DC57A54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A7556AA-532A-F9E4-F519-CF0B2CBC82D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D4CCD22-1D2C-56F1-6744-5D8CA5286CD2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/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/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/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/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/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/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blipFill>
                <a:blip r:embed="rId15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15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/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blipFill>
                <a:blip r:embed="rId16"/>
                <a:stretch>
                  <a:fillRect l="-6593" t="-3333" r="-989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17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8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9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20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21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01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9DABB860-C542-B00B-FB30-11F446A1C1CA}"/>
              </a:ext>
            </a:extLst>
          </p:cNvPr>
          <p:cNvSpPr/>
          <p:nvPr/>
        </p:nvSpPr>
        <p:spPr>
          <a:xfrm>
            <a:off x="15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2419A7D-75F7-414C-0E3E-44438D427462}"/>
              </a:ext>
            </a:extLst>
          </p:cNvPr>
          <p:cNvCxnSpPr>
            <a:cxnSpLocks/>
          </p:cNvCxnSpPr>
          <p:nvPr/>
        </p:nvCxnSpPr>
        <p:spPr>
          <a:xfrm flipV="1">
            <a:off x="123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E187533-D728-6F91-4B3A-6173F3BE48B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55085" y="2706915"/>
            <a:ext cx="308308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/>
              <p:nvPr/>
            </p:nvSpPr>
            <p:spPr>
              <a:xfrm>
                <a:off x="2263393" y="2490160"/>
                <a:ext cx="823384" cy="43351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93" y="2490160"/>
                <a:ext cx="823384" cy="433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33F64ADE-26B6-4822-4C4E-44B4015FFB6D}"/>
              </a:ext>
            </a:extLst>
          </p:cNvPr>
          <p:cNvSpPr/>
          <p:nvPr/>
        </p:nvSpPr>
        <p:spPr>
          <a:xfrm>
            <a:off x="33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FE15CF-51DE-955D-D0AB-11770B50EE6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86777" y="2706915"/>
            <a:ext cx="308308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0A997C9-4064-E8BA-8FA9-B9B753BEBDE8}"/>
              </a:ext>
            </a:extLst>
          </p:cNvPr>
          <p:cNvCxnSpPr>
            <a:cxnSpLocks/>
          </p:cNvCxnSpPr>
          <p:nvPr/>
        </p:nvCxnSpPr>
        <p:spPr>
          <a:xfrm flipV="1">
            <a:off x="375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3067836B-F655-015E-7BDE-9CF68AC0C7D2}"/>
              </a:ext>
            </a:extLst>
          </p:cNvPr>
          <p:cNvSpPr/>
          <p:nvPr/>
        </p:nvSpPr>
        <p:spPr>
          <a:xfrm>
            <a:off x="411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E22DBC-FB34-6046-A63E-3BD568BD145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0E83F9EC-5733-1A84-9B61-A2F4707CFFBC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/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/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B82B48-0D5A-C6A1-AAD2-BCDB6FD76AA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15085" y="2263790"/>
            <a:ext cx="90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E263066-E180-0C1E-1520-4BB856737606}"/>
              </a:ext>
            </a:extLst>
          </p:cNvPr>
          <p:cNvCxnSpPr>
            <a:cxnSpLocks/>
          </p:cNvCxnSpPr>
          <p:nvPr/>
        </p:nvCxnSpPr>
        <p:spPr>
          <a:xfrm flipV="1">
            <a:off x="1415085" y="2261756"/>
            <a:ext cx="0" cy="44109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DC4217-D222-35BA-8A2B-D9E41B0CEC8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295084" y="2261756"/>
            <a:ext cx="1" cy="265159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CFD3008-3D73-B6C4-5F2F-CD5CC0AED8A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35085" y="2263790"/>
            <a:ext cx="125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212A49C-5B32-0039-466F-FF62ACEACE1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775085" y="2886915"/>
            <a:ext cx="0" cy="542085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0DDDECF-A5B3-8C78-FB5A-FA95968F72DB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/>
              <p:nvPr/>
            </p:nvSpPr>
            <p:spPr>
              <a:xfrm>
                <a:off x="5555083" y="2463800"/>
                <a:ext cx="720000" cy="48623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83" y="2463800"/>
                <a:ext cx="720000" cy="4862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2E3CBD9-68F3-A8F9-C47E-B07A7CF70B6C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/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2615841-7ED5-1333-C3AC-A3E43C1E1630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rganigramme : Jonction de sommaire 45">
            <a:extLst>
              <a:ext uri="{FF2B5EF4-FFF2-40B4-BE49-F238E27FC236}">
                <a16:creationId xmlns:a16="http://schemas.microsoft.com/office/drawing/2014/main" id="{7081B425-F458-3B43-0880-143BF5E0B70C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D5ED020-36CD-4C93-C80F-5650D75BED70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/>
              <p:nvPr/>
            </p:nvSpPr>
            <p:spPr>
              <a:xfrm>
                <a:off x="8419262" y="2439941"/>
                <a:ext cx="720000" cy="54208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62" y="2439941"/>
                <a:ext cx="720000" cy="542084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A76A9B2-31ED-D6DE-E534-52845F25B3D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/>
              <p:nvPr/>
            </p:nvSpPr>
            <p:spPr>
              <a:xfrm>
                <a:off x="9483441" y="2432695"/>
                <a:ext cx="720000" cy="54844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41" y="2432695"/>
                <a:ext cx="720000" cy="5484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2BE8DDB-0595-9DDB-8819-6244250C2942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19993F-3CAA-CA19-4D8A-7BBDF9B42415}"/>
              </a:ext>
            </a:extLst>
          </p:cNvPr>
          <p:cNvCxnSpPr>
            <a:cxnSpLocks/>
          </p:cNvCxnSpPr>
          <p:nvPr/>
        </p:nvCxnSpPr>
        <p:spPr>
          <a:xfrm>
            <a:off x="1775085" y="3429000"/>
            <a:ext cx="859253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BD8F4C-2FA7-D07E-7B43-4EDFF20CE2A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5085" y="3145093"/>
            <a:ext cx="53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3293066-950A-12C5-C3AB-AB2F428D1D72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575085" y="2886915"/>
            <a:ext cx="0" cy="25817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FA43D9E-2821-1419-7F9C-FE4D9C9DAF9F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AD08156-BB3E-8C7C-3EEA-D9E21F9009BA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6DD5E6A-B7F5-EC17-EB79-62827BCD84C6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54EAA3A-ACAD-E664-D385-B19BCC5FE47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895C907-4650-AA9F-93A3-F24BFF2F435A}"/>
              </a:ext>
            </a:extLst>
          </p:cNvPr>
          <p:cNvCxnSpPr>
            <a:cxnSpLocks/>
          </p:cNvCxnSpPr>
          <p:nvPr/>
        </p:nvCxnSpPr>
        <p:spPr>
          <a:xfrm>
            <a:off x="10367616" y="2702847"/>
            <a:ext cx="1" cy="70262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E88095B-3BEE-FA1B-163B-EA3969E9CC7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75084" y="3145093"/>
            <a:ext cx="54000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/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  <m:sup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 b="-1613"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6365E37-F657-2D7E-70C1-29B1DC57A54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A7556AA-532A-F9E4-F519-CF0B2CBC82D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D4CCD22-1D2C-56F1-6744-5D8CA5286CD2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/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/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/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/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/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/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/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blipFill>
                <a:blip r:embed="rId15"/>
                <a:stretch>
                  <a:fillRect l="-6593" t="-3333" r="-989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16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7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8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19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20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82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/>
              <p:nvPr/>
            </p:nvSpPr>
            <p:spPr>
              <a:xfrm>
                <a:off x="465584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134076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3935760" y="62068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620688"/>
                <a:ext cx="1008112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2603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Organigramme : Jonction de sommaire 11">
            <a:extLst>
              <a:ext uri="{FF2B5EF4-FFF2-40B4-BE49-F238E27FC236}">
                <a16:creationId xmlns:a16="http://schemas.microsoft.com/office/drawing/2014/main" id="{C147F942-E421-45DC-9C0D-3F5735B3FDE9}"/>
              </a:ext>
            </a:extLst>
          </p:cNvPr>
          <p:cNvSpPr/>
          <p:nvPr/>
        </p:nvSpPr>
        <p:spPr>
          <a:xfrm>
            <a:off x="5916000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98D9555-3AF5-4B4E-B672-0C155070B2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6395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5735960" y="1556792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AEADECF-94EA-4010-9772-02B6624DA0CD}"/>
              </a:ext>
            </a:extLst>
          </p:cNvPr>
          <p:cNvCxnSpPr>
            <a:cxnSpLocks/>
          </p:cNvCxnSpPr>
          <p:nvPr/>
        </p:nvCxnSpPr>
        <p:spPr>
          <a:xfrm>
            <a:off x="2435283" y="818017"/>
            <a:ext cx="0" cy="73170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632577C-EB83-42CF-B467-09D96BB7E815}"/>
              </a:ext>
            </a:extLst>
          </p:cNvPr>
          <p:cNvCxnSpPr>
            <a:cxnSpLocks/>
          </p:cNvCxnSpPr>
          <p:nvPr/>
        </p:nvCxnSpPr>
        <p:spPr>
          <a:xfrm>
            <a:off x="2435282" y="818017"/>
            <a:ext cx="150047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943872" y="836712"/>
            <a:ext cx="11521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096000" y="836712"/>
            <a:ext cx="0" cy="54008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2C9F780-ADB8-4059-8D44-6208A533DAF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276000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6264348" y="1211164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48" y="1211164"/>
                <a:ext cx="68653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/>
              <p:nvPr/>
            </p:nvSpPr>
            <p:spPr>
              <a:xfrm>
                <a:off x="5821844" y="1395831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44" y="1395831"/>
                <a:ext cx="35939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/>
              <p:nvPr/>
            </p:nvSpPr>
            <p:spPr>
              <a:xfrm>
                <a:off x="5923777" y="1294987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77" y="1294987"/>
                <a:ext cx="35939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84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104112" y="818018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818018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834994" y="821944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83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5B9703C-E523-43DB-AF7E-8E26C59D5790}"/>
              </a:ext>
            </a:extLst>
          </p:cNvPr>
          <p:cNvCxnSpPr>
            <a:cxnSpLocks/>
          </p:cNvCxnSpPr>
          <p:nvPr/>
        </p:nvCxnSpPr>
        <p:spPr>
          <a:xfrm>
            <a:off x="8112224" y="818017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3891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215680" y="2067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2067920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2603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4583832" y="1549719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223792" y="2283944"/>
            <a:ext cx="360040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83632" y="2283944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4475601" y="1183924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601" y="1183924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26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818018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6" y="1292172"/>
            <a:ext cx="461737" cy="451108"/>
            <a:chOff x="978135" y="1285684"/>
            <a:chExt cx="461737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</p:cNvCxnSpPr>
          <p:nvPr/>
        </p:nvCxnSpPr>
        <p:spPr>
          <a:xfrm flipH="1">
            <a:off x="3573988" y="818017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83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/>
              <p:nvPr/>
            </p:nvSpPr>
            <p:spPr>
              <a:xfrm>
                <a:off x="2871618" y="61139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618" y="611397"/>
                <a:ext cx="70852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2188029" y="1556792"/>
            <a:ext cx="415603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818018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6" y="1292172"/>
            <a:ext cx="461737" cy="451108"/>
            <a:chOff x="978135" y="1285684"/>
            <a:chExt cx="461737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</p:cNvCxnSpPr>
          <p:nvPr/>
        </p:nvCxnSpPr>
        <p:spPr>
          <a:xfrm flipH="1">
            <a:off x="3573988" y="818017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83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/>
              <p:nvPr/>
            </p:nvSpPr>
            <p:spPr>
              <a:xfrm>
                <a:off x="2871618" y="61139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618" y="611397"/>
                <a:ext cx="70852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EAB9A2E-17E6-B09B-89FE-B499F8481C19}"/>
              </a:ext>
            </a:extLst>
          </p:cNvPr>
          <p:cNvCxnSpPr>
            <a:cxnSpLocks/>
          </p:cNvCxnSpPr>
          <p:nvPr/>
        </p:nvCxnSpPr>
        <p:spPr>
          <a:xfrm>
            <a:off x="1085279" y="1557490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7856C5B-9E7D-76D6-C005-549E15FA3C41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2021383" y="1737491"/>
            <a:ext cx="0" cy="90784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81A2AF-7503-E7AD-3997-DB7D5AB3C38C}"/>
                  </a:ext>
                </a:extLst>
              </p:cNvPr>
              <p:cNvSpPr/>
              <p:nvPr/>
            </p:nvSpPr>
            <p:spPr>
              <a:xfrm>
                <a:off x="975609" y="1184628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81A2AF-7503-E7AD-3997-DB7D5AB3C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09" y="1184628"/>
                <a:ext cx="713529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C76BE4C2-F0B7-3112-B204-009910D63B53}"/>
              </a:ext>
            </a:extLst>
          </p:cNvPr>
          <p:cNvGrpSpPr/>
          <p:nvPr/>
        </p:nvGrpSpPr>
        <p:grpSpPr>
          <a:xfrm>
            <a:off x="1739886" y="1377491"/>
            <a:ext cx="461736" cy="423143"/>
            <a:chOff x="978135" y="1376792"/>
            <a:chExt cx="461736" cy="423143"/>
          </a:xfrm>
        </p:grpSpPr>
        <p:sp>
          <p:nvSpPr>
            <p:cNvPr id="11" name="Organigramme : Jonction de sommaire 10">
              <a:extLst>
                <a:ext uri="{FF2B5EF4-FFF2-40B4-BE49-F238E27FC236}">
                  <a16:creationId xmlns:a16="http://schemas.microsoft.com/office/drawing/2014/main" id="{F73074E9-3523-7626-A6F3-59C0F6580F7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5E5B918-3417-85E2-664B-8051178836D7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38CE7F-5D1A-3352-5C14-7DD8B693FCA2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E893358-3B7B-B3C9-9D98-F04101FBFE71}"/>
              </a:ext>
            </a:extLst>
          </p:cNvPr>
          <p:cNvCxnSpPr>
            <a:cxnSpLocks/>
          </p:cNvCxnSpPr>
          <p:nvPr/>
        </p:nvCxnSpPr>
        <p:spPr>
          <a:xfrm>
            <a:off x="8084348" y="1572241"/>
            <a:ext cx="0" cy="107309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23EBF02-9E43-DE9E-B671-33D492024AB2}"/>
              </a:ext>
            </a:extLst>
          </p:cNvPr>
          <p:cNvCxnSpPr>
            <a:cxnSpLocks/>
          </p:cNvCxnSpPr>
          <p:nvPr/>
        </p:nvCxnSpPr>
        <p:spPr>
          <a:xfrm flipH="1">
            <a:off x="2021383" y="2645340"/>
            <a:ext cx="6062965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7904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 b="-1351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215680" y="2067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2067920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27665" y="1542752"/>
            <a:ext cx="375967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2603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4583832" y="1549719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223792" y="2283944"/>
            <a:ext cx="360040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83632" y="2283944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-303472" y="1031501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3472" y="1031501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6626232" y="107944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232" y="1079448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0D034CC-8D40-E357-202D-FBE90525533D}"/>
                  </a:ext>
                </a:extLst>
              </p:cNvPr>
              <p:cNvSpPr/>
              <p:nvPr/>
            </p:nvSpPr>
            <p:spPr>
              <a:xfrm>
                <a:off x="1219553" y="132672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0D034CC-8D40-E357-202D-FBE905255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553" y="1326728"/>
                <a:ext cx="1008112" cy="432048"/>
              </a:xfrm>
              <a:prstGeom prst="rect">
                <a:avLst/>
              </a:prstGeom>
              <a:blipFill>
                <a:blip r:embed="rId8"/>
                <a:stretch>
                  <a:fillRect b="-1351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4320833-11C8-83F5-AECB-F386D1BAB06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810925" y="1542752"/>
            <a:ext cx="4086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4B2EC3-629B-D045-FEA0-639D57FF5317}"/>
                  </a:ext>
                </a:extLst>
              </p:cNvPr>
              <p:cNvSpPr/>
              <p:nvPr/>
            </p:nvSpPr>
            <p:spPr>
              <a:xfrm>
                <a:off x="5015879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4B2EC3-629B-D045-FEA0-639D57FF5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79" y="1340768"/>
                <a:ext cx="1008112" cy="432048"/>
              </a:xfrm>
              <a:prstGeom prst="rect">
                <a:avLst/>
              </a:prstGeom>
              <a:blipFill>
                <a:blip r:embed="rId9"/>
                <a:stretch>
                  <a:fillRect b="-1351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C2B7B5A-9222-F061-E2E1-B3811E5E52AC}"/>
              </a:ext>
            </a:extLst>
          </p:cNvPr>
          <p:cNvCxnSpPr>
            <a:cxnSpLocks/>
          </p:cNvCxnSpPr>
          <p:nvPr/>
        </p:nvCxnSpPr>
        <p:spPr>
          <a:xfrm flipV="1">
            <a:off x="6023991" y="1556792"/>
            <a:ext cx="7243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015E9CE9-B67E-AC42-BF46-C28FAE68BD59}"/>
              </a:ext>
            </a:extLst>
          </p:cNvPr>
          <p:cNvSpPr/>
          <p:nvPr/>
        </p:nvSpPr>
        <p:spPr>
          <a:xfrm>
            <a:off x="446750" y="1364720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26D4201-27B0-0D5F-4942-5C5BF76110C5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626750" y="1724720"/>
            <a:ext cx="0" cy="847255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47942EE-E06C-6894-DCD7-D42AFBE2DCC1}"/>
              </a:ext>
            </a:extLst>
          </p:cNvPr>
          <p:cNvCxnSpPr>
            <a:cxnSpLocks/>
          </p:cNvCxnSpPr>
          <p:nvPr/>
        </p:nvCxnSpPr>
        <p:spPr>
          <a:xfrm flipH="1">
            <a:off x="626750" y="2571975"/>
            <a:ext cx="575939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366173-A5D6-F02A-E417-76245F998DF7}"/>
                  </a:ext>
                </a:extLst>
              </p:cNvPr>
              <p:cNvSpPr/>
              <p:nvPr/>
            </p:nvSpPr>
            <p:spPr>
              <a:xfrm>
                <a:off x="345254" y="1376792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366173-A5D6-F02A-E417-76245F998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54" y="1376792"/>
                <a:ext cx="35939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CBEAA31-CC41-0822-42C3-E0496E261647}"/>
                  </a:ext>
                </a:extLst>
              </p:cNvPr>
              <p:cNvSpPr/>
              <p:nvPr/>
            </p:nvSpPr>
            <p:spPr>
              <a:xfrm>
                <a:off x="447597" y="1480087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CBEAA31-CC41-0822-42C3-E0496E26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97" y="1480087"/>
                <a:ext cx="35939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0C4D7F7-B8CC-ACAA-0819-A6204E9516FF}"/>
              </a:ext>
            </a:extLst>
          </p:cNvPr>
          <p:cNvCxnSpPr>
            <a:cxnSpLocks/>
          </p:cNvCxnSpPr>
          <p:nvPr/>
        </p:nvCxnSpPr>
        <p:spPr>
          <a:xfrm>
            <a:off x="-10886" y="1531866"/>
            <a:ext cx="4086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F086A73-4063-4FB1-BD77-913BB17E5EBB}"/>
              </a:ext>
            </a:extLst>
          </p:cNvPr>
          <p:cNvCxnSpPr>
            <a:cxnSpLocks/>
          </p:cNvCxnSpPr>
          <p:nvPr/>
        </p:nvCxnSpPr>
        <p:spPr>
          <a:xfrm>
            <a:off x="6386148" y="1556792"/>
            <a:ext cx="0" cy="101518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5360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6AB216B1-AD20-445A-9935-CFCCB90A0F92}"/>
              </a:ext>
            </a:extLst>
          </p:cNvPr>
          <p:cNvSpPr/>
          <p:nvPr/>
        </p:nvSpPr>
        <p:spPr>
          <a:xfrm>
            <a:off x="2328530" y="3258879"/>
            <a:ext cx="340242" cy="340242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/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/>
              <p:nvPr/>
            </p:nvSpPr>
            <p:spPr>
              <a:xfrm>
                <a:off x="6303458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458" y="3100946"/>
                <a:ext cx="927947" cy="656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DA11D3C-7C72-4044-9D39-DBC88EA0A293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668772" y="3429000"/>
            <a:ext cx="45847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9C55A23-EDAD-4F6F-AFCC-3B59A6B05743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4055195" y="3429000"/>
            <a:ext cx="547762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BECF05-7E4D-493F-B076-CFA28155D34B}"/>
              </a:ext>
            </a:extLst>
          </p:cNvPr>
          <p:cNvCxnSpPr>
            <a:cxnSpLocks/>
          </p:cNvCxnSpPr>
          <p:nvPr/>
        </p:nvCxnSpPr>
        <p:spPr>
          <a:xfrm>
            <a:off x="7231405" y="342900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3EE96D2-2CC7-4A58-A8F6-03D5CA9B31CD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498651" y="3599121"/>
            <a:ext cx="0" cy="681904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E5A8737-61DE-40C2-A9F7-6948E635273F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498651" y="4281025"/>
            <a:ext cx="210430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915C9F4-E373-4589-AF28-F90BE5286F69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740825" y="3429000"/>
            <a:ext cx="58770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B291F4B-D387-4476-B4EC-F0752019A238}"/>
              </a:ext>
            </a:extLst>
          </p:cNvPr>
          <p:cNvCxnSpPr>
            <a:cxnSpLocks/>
          </p:cNvCxnSpPr>
          <p:nvPr/>
        </p:nvCxnSpPr>
        <p:spPr>
          <a:xfrm flipV="1">
            <a:off x="7449506" y="3429002"/>
            <a:ext cx="0" cy="852023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AE63BEC-A690-487F-A857-B5B40CD8378A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5530904" y="4281025"/>
            <a:ext cx="1918602" cy="2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80020E-FA8D-44F1-8BDC-B8B23F49E9DD}"/>
              </a:ext>
            </a:extLst>
          </p:cNvPr>
          <p:cNvSpPr txBox="1"/>
          <p:nvPr/>
        </p:nvSpPr>
        <p:spPr>
          <a:xfrm>
            <a:off x="2260250" y="3235265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C5B173A-0E52-40EE-B3E4-BBE023452CCE}"/>
              </a:ext>
            </a:extLst>
          </p:cNvPr>
          <p:cNvSpPr txBox="1"/>
          <p:nvPr/>
        </p:nvSpPr>
        <p:spPr>
          <a:xfrm>
            <a:off x="2377061" y="3332910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/>
              <p:nvPr/>
            </p:nvSpPr>
            <p:spPr>
              <a:xfrm>
                <a:off x="7474695" y="3057650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695" y="3057650"/>
                <a:ext cx="74900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/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765840-ABED-4B9D-89D3-CBE2778DB1EA}"/>
                  </a:ext>
                </a:extLst>
              </p:cNvPr>
              <p:cNvSpPr/>
              <p:nvPr/>
            </p:nvSpPr>
            <p:spPr>
              <a:xfrm>
                <a:off x="4602957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765840-ABED-4B9D-89D3-CBE2778DB1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57" y="3100946"/>
                <a:ext cx="927947" cy="656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53FB3FF-47AE-4A52-B648-EA600C87C4D1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5530904" y="3429000"/>
            <a:ext cx="772554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232F7CE-9A92-457B-8B8E-D8F2A4FB6415}"/>
                  </a:ext>
                </a:extLst>
              </p:cNvPr>
              <p:cNvSpPr/>
              <p:nvPr/>
            </p:nvSpPr>
            <p:spPr>
              <a:xfrm>
                <a:off x="4602957" y="3952971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232F7CE-9A92-457B-8B8E-D8F2A4FB6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57" y="3952971"/>
                <a:ext cx="927947" cy="656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388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 b="-1351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215680" y="2067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2067920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27665" y="1542752"/>
            <a:ext cx="375967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2603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4583832" y="1549719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223792" y="2283944"/>
            <a:ext cx="360040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83632" y="2283944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454160" y="1079448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60" y="1079448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6061771" y="1156102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771" y="1156102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0D034CC-8D40-E357-202D-FBE90525533D}"/>
                  </a:ext>
                </a:extLst>
              </p:cNvPr>
              <p:cNvSpPr/>
              <p:nvPr/>
            </p:nvSpPr>
            <p:spPr>
              <a:xfrm>
                <a:off x="1219553" y="132672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0D034CC-8D40-E357-202D-FBE905255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553" y="1326728"/>
                <a:ext cx="1008112" cy="432048"/>
              </a:xfrm>
              <a:prstGeom prst="rect">
                <a:avLst/>
              </a:prstGeom>
              <a:blipFill>
                <a:blip r:embed="rId8"/>
                <a:stretch>
                  <a:fillRect b="-1351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4320833-11C8-83F5-AECB-F386D1BAB06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810925" y="1542752"/>
            <a:ext cx="4086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4B2EC3-629B-D045-FEA0-639D57FF5317}"/>
                  </a:ext>
                </a:extLst>
              </p:cNvPr>
              <p:cNvSpPr/>
              <p:nvPr/>
            </p:nvSpPr>
            <p:spPr>
              <a:xfrm>
                <a:off x="5015879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4B2EC3-629B-D045-FEA0-639D57FF5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79" y="1340768"/>
                <a:ext cx="1008112" cy="432048"/>
              </a:xfrm>
              <a:prstGeom prst="rect">
                <a:avLst/>
              </a:prstGeom>
              <a:blipFill>
                <a:blip r:embed="rId9"/>
                <a:stretch>
                  <a:fillRect b="-1351"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C2B7B5A-9222-F061-E2E1-B3811E5E52AC}"/>
              </a:ext>
            </a:extLst>
          </p:cNvPr>
          <p:cNvCxnSpPr>
            <a:cxnSpLocks/>
          </p:cNvCxnSpPr>
          <p:nvPr/>
        </p:nvCxnSpPr>
        <p:spPr>
          <a:xfrm flipV="1">
            <a:off x="6023991" y="1556792"/>
            <a:ext cx="7243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61625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104112" y="818018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818018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834994" y="821944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83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5B9703C-E523-43DB-AF7E-8E26C59D5790}"/>
              </a:ext>
            </a:extLst>
          </p:cNvPr>
          <p:cNvCxnSpPr>
            <a:cxnSpLocks/>
          </p:cNvCxnSpPr>
          <p:nvPr/>
        </p:nvCxnSpPr>
        <p:spPr>
          <a:xfrm>
            <a:off x="8112224" y="818017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61125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906955"/>
            <a:ext cx="0" cy="47632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045614" y="1122827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14" y="1122827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4234743" y="906955"/>
            <a:ext cx="60025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83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347EEEA-3B3F-3009-EC89-269DDF27B82C}"/>
                  </a:ext>
                </a:extLst>
              </p:cNvPr>
              <p:cNvSpPr/>
              <p:nvPr/>
            </p:nvSpPr>
            <p:spPr>
              <a:xfrm>
                <a:off x="3226631" y="690931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347EEEA-3B3F-3009-EC89-269DDF27B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631" y="690931"/>
                <a:ext cx="1008112" cy="432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44AA3A1-3E87-EC7E-ADBB-3BA49CD408C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24743" y="906955"/>
            <a:ext cx="12018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4115750-7B7C-6741-6C0F-9A51E82CA013}"/>
              </a:ext>
            </a:extLst>
          </p:cNvPr>
          <p:cNvCxnSpPr>
            <a:cxnSpLocks/>
          </p:cNvCxnSpPr>
          <p:nvPr/>
        </p:nvCxnSpPr>
        <p:spPr>
          <a:xfrm>
            <a:off x="2024743" y="906955"/>
            <a:ext cx="0" cy="64983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1830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906955"/>
            <a:ext cx="0" cy="47632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045614" y="1122827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14" y="1122827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 flipH="1">
                <a:off x="6447784" y="1192127"/>
                <a:ext cx="10503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47784" y="1192127"/>
                <a:ext cx="105030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4234743" y="906955"/>
            <a:ext cx="60025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347EEEA-3B3F-3009-EC89-269DDF27B82C}"/>
                  </a:ext>
                </a:extLst>
              </p:cNvPr>
              <p:cNvSpPr/>
              <p:nvPr/>
            </p:nvSpPr>
            <p:spPr>
              <a:xfrm>
                <a:off x="3226631" y="690931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347EEEA-3B3F-3009-EC89-269DDF27B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631" y="690931"/>
                <a:ext cx="1008112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44AA3A1-3E87-EC7E-ADBB-3BA49CD408C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24743" y="906955"/>
            <a:ext cx="12018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4115750-7B7C-6741-6C0F-9A51E82CA013}"/>
              </a:ext>
            </a:extLst>
          </p:cNvPr>
          <p:cNvCxnSpPr>
            <a:cxnSpLocks/>
          </p:cNvCxnSpPr>
          <p:nvPr/>
        </p:nvCxnSpPr>
        <p:spPr>
          <a:xfrm>
            <a:off x="2024743" y="906955"/>
            <a:ext cx="0" cy="64983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62820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31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FF557A1-A691-B714-AF02-94572087E4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853332"/>
                  </p:ext>
                </p:extLst>
              </p:nvPr>
            </p:nvGraphicFramePr>
            <p:xfrm>
              <a:off x="344384" y="568134"/>
              <a:ext cx="11447812" cy="3370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304">
                      <a:extLst>
                        <a:ext uri="{9D8B030D-6E8A-4147-A177-3AD203B41FA5}">
                          <a16:colId xmlns:a16="http://schemas.microsoft.com/office/drawing/2014/main" val="759663804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3214280642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639595161"/>
                        </a:ext>
                      </a:extLst>
                    </a:gridCol>
                    <a:gridCol w="1413164">
                      <a:extLst>
                        <a:ext uri="{9D8B030D-6E8A-4147-A177-3AD203B41FA5}">
                          <a16:colId xmlns:a16="http://schemas.microsoft.com/office/drawing/2014/main" val="2420502198"/>
                        </a:ext>
                      </a:extLst>
                    </a:gridCol>
                    <a:gridCol w="1745672">
                      <a:extLst>
                        <a:ext uri="{9D8B030D-6E8A-4147-A177-3AD203B41FA5}">
                          <a16:colId xmlns:a16="http://schemas.microsoft.com/office/drawing/2014/main" val="1133234331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3026814655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178789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𝟕𝟓</m:t>
                                    </m:r>
                                  </m:den>
                                </m:f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𝐫𝐚𝐝</m:t>
                                </m:r>
                                <m:r>
                                  <m:rPr>
                                    <m:lit/>
                                  </m:rP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fr-FR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𝐫𝐚𝐝</m:t>
                                </m:r>
                                <m:r>
                                  <m:rPr>
                                    <m:lit/>
                                  </m:rP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fr-FR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sSup>
                                      <m:sSupPr>
                                        <m:ctrlP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𝐫𝐚𝐝</m:t>
                                </m:r>
                                <m:r>
                                  <m:rPr>
                                    <m:lit/>
                                  </m:rP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620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523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𝑖𝑓𝑒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247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1+0,75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315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1+1,6×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2193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𝐵𝑂𝑓𝑒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9686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FF557A1-A691-B714-AF02-94572087E4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853332"/>
                  </p:ext>
                </p:extLst>
              </p:nvPr>
            </p:nvGraphicFramePr>
            <p:xfrm>
              <a:off x="344384" y="568134"/>
              <a:ext cx="11447812" cy="3370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304">
                      <a:extLst>
                        <a:ext uri="{9D8B030D-6E8A-4147-A177-3AD203B41FA5}">
                          <a16:colId xmlns:a16="http://schemas.microsoft.com/office/drawing/2014/main" val="759663804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3214280642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639595161"/>
                        </a:ext>
                      </a:extLst>
                    </a:gridCol>
                    <a:gridCol w="1413164">
                      <a:extLst>
                        <a:ext uri="{9D8B030D-6E8A-4147-A177-3AD203B41FA5}">
                          <a16:colId xmlns:a16="http://schemas.microsoft.com/office/drawing/2014/main" val="2420502198"/>
                        </a:ext>
                      </a:extLst>
                    </a:gridCol>
                    <a:gridCol w="1745672">
                      <a:extLst>
                        <a:ext uri="{9D8B030D-6E8A-4147-A177-3AD203B41FA5}">
                          <a16:colId xmlns:a16="http://schemas.microsoft.com/office/drawing/2014/main" val="1133234331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3026814655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178789918"/>
                        </a:ext>
                      </a:extLst>
                    </a:gridCol>
                  </a:tblGrid>
                  <a:tr h="635826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741" t="-952" r="-200579" b="-4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28" t="-952" r="-100193" b="-4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2934" t="-952" r="-386" b="-4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620177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" t="-99065" r="-480556" b="-3252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483" t="-99065" r="-501158" b="-32523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941" t="-99065" r="-164358" b="-3252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886" t="-99065" r="-47802" b="-3252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869" t="-99065" r="-772" b="-325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5234162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" t="-332813" r="-480556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483" t="-332813" r="-501158" b="-44375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941" t="-332813" r="-164358" b="-4437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886" t="-332813" r="-47802" b="-4437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869" t="-332813" r="-772" b="-4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247550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" t="-258879" r="-480556" b="-165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483" t="-258879" r="-501158" b="-1654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941" t="-258879" r="-164358" b="-165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886" t="-258879" r="-47802" b="-165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869" t="-258879" r="-772" b="-165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315497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" t="-358879" r="-480556" b="-65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483" t="-358879" r="-501158" b="-654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941" t="-358879" r="-164358" b="-65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886" t="-358879" r="-47802" b="-65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869" t="-358879" r="-772" b="-65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193222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" t="-767188" r="-480556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483" t="-767188" r="-501158" b="-93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941" t="-767188" r="-164358" b="-93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886" t="-767188" r="-47802" b="-93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869" t="-767188" r="-772" b="-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96869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588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D3FDD-D87B-B69F-FE29-77EC5CB3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79_Tuyere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17C82A9-7F7F-C796-0A8F-27AB8F285B7F}"/>
              </a:ext>
            </a:extLst>
          </p:cNvPr>
          <p:cNvCxnSpPr>
            <a:cxnSpLocks/>
          </p:cNvCxnSpPr>
          <p:nvPr/>
        </p:nvCxnSpPr>
        <p:spPr>
          <a:xfrm flipV="1">
            <a:off x="1236166" y="4148288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7650111C-5498-D75D-2EEB-432A037094E8}"/>
              </a:ext>
            </a:extLst>
          </p:cNvPr>
          <p:cNvSpPr/>
          <p:nvPr/>
        </p:nvSpPr>
        <p:spPr>
          <a:xfrm>
            <a:off x="1596166" y="3968288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8D0A71-9C63-8550-9809-69C1C2CDA16D}"/>
              </a:ext>
            </a:extLst>
          </p:cNvPr>
          <p:cNvCxnSpPr>
            <a:cxnSpLocks/>
          </p:cNvCxnSpPr>
          <p:nvPr/>
        </p:nvCxnSpPr>
        <p:spPr>
          <a:xfrm flipV="1">
            <a:off x="1956164" y="4152356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4750DF9-8256-83AC-2012-EA2551238466}"/>
              </a:ext>
            </a:extLst>
          </p:cNvPr>
          <p:cNvSpPr/>
          <p:nvPr/>
        </p:nvSpPr>
        <p:spPr>
          <a:xfrm>
            <a:off x="2316164" y="3972356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05155EE-5533-9D25-AA18-5A460B8B7E77}"/>
              </a:ext>
            </a:extLst>
          </p:cNvPr>
          <p:cNvCxnSpPr>
            <a:cxnSpLocks/>
          </p:cNvCxnSpPr>
          <p:nvPr/>
        </p:nvCxnSpPr>
        <p:spPr>
          <a:xfrm flipV="1">
            <a:off x="3036164" y="4152356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E9DE6F6-427C-8601-B99A-7BFAB72E7B9C}"/>
              </a:ext>
            </a:extLst>
          </p:cNvPr>
          <p:cNvSpPr/>
          <p:nvPr/>
        </p:nvSpPr>
        <p:spPr>
          <a:xfrm>
            <a:off x="3380343" y="3968288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ABA9D1F-A20C-7E87-BF28-ECF608C294A2}"/>
              </a:ext>
            </a:extLst>
          </p:cNvPr>
          <p:cNvCxnSpPr>
            <a:cxnSpLocks/>
          </p:cNvCxnSpPr>
          <p:nvPr/>
        </p:nvCxnSpPr>
        <p:spPr>
          <a:xfrm flipV="1">
            <a:off x="4097007" y="4156424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EB9FF98-B262-1B29-7E1D-E405D5454C3F}"/>
              </a:ext>
            </a:extLst>
          </p:cNvPr>
          <p:cNvSpPr/>
          <p:nvPr/>
        </p:nvSpPr>
        <p:spPr>
          <a:xfrm>
            <a:off x="4457007" y="3976424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2DD5526-0B9C-A6C1-1C1B-088E5E1B83B5}"/>
              </a:ext>
            </a:extLst>
          </p:cNvPr>
          <p:cNvCxnSpPr>
            <a:cxnSpLocks/>
          </p:cNvCxnSpPr>
          <p:nvPr/>
        </p:nvCxnSpPr>
        <p:spPr>
          <a:xfrm flipV="1">
            <a:off x="5177007" y="4156424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11E8E4B-47F9-E457-8ED1-8A742FDCBA3F}"/>
              </a:ext>
            </a:extLst>
          </p:cNvPr>
          <p:cNvSpPr/>
          <p:nvPr/>
        </p:nvSpPr>
        <p:spPr>
          <a:xfrm>
            <a:off x="5521186" y="3972356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07745E0-F42E-20BE-3AE7-32B8956B10B8}"/>
              </a:ext>
            </a:extLst>
          </p:cNvPr>
          <p:cNvCxnSpPr>
            <a:cxnSpLocks/>
          </p:cNvCxnSpPr>
          <p:nvPr/>
        </p:nvCxnSpPr>
        <p:spPr>
          <a:xfrm flipV="1">
            <a:off x="6241186" y="4152356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783B8E-1630-2CE8-4A44-8607DECF011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1776166" y="4328288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C6D269E-765E-9F67-F8E9-1C1866422C15}"/>
              </a:ext>
            </a:extLst>
          </p:cNvPr>
          <p:cNvSpPr/>
          <p:nvPr/>
        </p:nvSpPr>
        <p:spPr>
          <a:xfrm>
            <a:off x="3380343" y="4423398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20BEB6B-3CCD-B9E5-7283-29BC4119AE38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1776166" y="4603398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766AD36-9C4A-7DBB-11CC-DE945EF83BEC}"/>
              </a:ext>
            </a:extLst>
          </p:cNvPr>
          <p:cNvCxnSpPr>
            <a:cxnSpLocks/>
          </p:cNvCxnSpPr>
          <p:nvPr/>
        </p:nvCxnSpPr>
        <p:spPr>
          <a:xfrm>
            <a:off x="5357007" y="4156424"/>
            <a:ext cx="0" cy="43650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97EA94-A4AD-192F-4777-B2175ED43C0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100343" y="4592926"/>
            <a:ext cx="1256664" cy="1047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/>
              <p:nvPr/>
            </p:nvSpPr>
            <p:spPr>
              <a:xfrm>
                <a:off x="1704197" y="4166068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197" y="4166068"/>
                <a:ext cx="150682" cy="184666"/>
              </a:xfrm>
              <a:prstGeom prst="rect">
                <a:avLst/>
              </a:prstGeom>
              <a:blipFill>
                <a:blip r:embed="rId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/>
              <p:nvPr/>
            </p:nvSpPr>
            <p:spPr>
              <a:xfrm>
                <a:off x="1614117" y="404985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17" y="4049853"/>
                <a:ext cx="150682" cy="184666"/>
              </a:xfrm>
              <a:prstGeom prst="rect">
                <a:avLst/>
              </a:prstGeom>
              <a:blipFill>
                <a:blip r:embed="rId3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/>
              <p:nvPr/>
            </p:nvSpPr>
            <p:spPr>
              <a:xfrm>
                <a:off x="1195131" y="3878136"/>
                <a:ext cx="3606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31" y="3878136"/>
                <a:ext cx="360612" cy="184666"/>
              </a:xfrm>
              <a:prstGeom prst="rect">
                <a:avLst/>
              </a:prstGeom>
              <a:blipFill>
                <a:blip r:embed="rId4"/>
                <a:stretch>
                  <a:fillRect l="-13559" t="-3333" r="-16949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/>
              <p:nvPr/>
            </p:nvSpPr>
            <p:spPr>
              <a:xfrm>
                <a:off x="6315370" y="3868511"/>
                <a:ext cx="3550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370" y="3868511"/>
                <a:ext cx="355097" cy="184666"/>
              </a:xfrm>
              <a:prstGeom prst="rect">
                <a:avLst/>
              </a:prstGeom>
              <a:blipFill>
                <a:blip r:embed="rId5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D2E1246-AE6C-E833-1C82-B5672EB58AF4}"/>
                  </a:ext>
                </a:extLst>
              </p:cNvPr>
              <p:cNvSpPr txBox="1"/>
              <p:nvPr/>
            </p:nvSpPr>
            <p:spPr>
              <a:xfrm>
                <a:off x="3052621" y="3875232"/>
                <a:ext cx="3368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D2E1246-AE6C-E833-1C82-B5672EB5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21" y="3875232"/>
                <a:ext cx="336887" cy="184666"/>
              </a:xfrm>
              <a:prstGeom prst="rect">
                <a:avLst/>
              </a:prstGeom>
              <a:blipFill>
                <a:blip r:embed="rId6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32684586-7D80-C412-A452-F0759F7A1EE8}"/>
                  </a:ext>
                </a:extLst>
              </p:cNvPr>
              <p:cNvSpPr txBox="1"/>
              <p:nvPr/>
            </p:nvSpPr>
            <p:spPr>
              <a:xfrm>
                <a:off x="4082058" y="3807589"/>
                <a:ext cx="3897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32684586-7D80-C412-A452-F0759F7A1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058" y="3807589"/>
                <a:ext cx="389786" cy="184666"/>
              </a:xfrm>
              <a:prstGeom prst="rect">
                <a:avLst/>
              </a:prstGeom>
              <a:blipFill>
                <a:blip r:embed="rId7"/>
                <a:stretch>
                  <a:fillRect l="-9375" t="-6667" r="-125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653DB69-A7A3-32D8-FD4D-AF2360684B30}"/>
                  </a:ext>
                </a:extLst>
              </p:cNvPr>
              <p:cNvSpPr txBox="1"/>
              <p:nvPr/>
            </p:nvSpPr>
            <p:spPr>
              <a:xfrm>
                <a:off x="5184299" y="3809761"/>
                <a:ext cx="3529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653DB69-A7A3-32D8-FD4D-AF2360684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99" y="3809761"/>
                <a:ext cx="352982" cy="184666"/>
              </a:xfrm>
              <a:prstGeom prst="rect">
                <a:avLst/>
              </a:prstGeom>
              <a:blipFill>
                <a:blip r:embed="rId8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70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D3FDD-D87B-B69F-FE29-77EC5CB3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79_Tuyere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17C82A9-7F7F-C796-0A8F-27AB8F285B7F}"/>
              </a:ext>
            </a:extLst>
          </p:cNvPr>
          <p:cNvCxnSpPr>
            <a:cxnSpLocks/>
          </p:cNvCxnSpPr>
          <p:nvPr/>
        </p:nvCxnSpPr>
        <p:spPr>
          <a:xfrm flipV="1">
            <a:off x="1236166" y="4148288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7650111C-5498-D75D-2EEB-432A037094E8}"/>
              </a:ext>
            </a:extLst>
          </p:cNvPr>
          <p:cNvSpPr/>
          <p:nvPr/>
        </p:nvSpPr>
        <p:spPr>
          <a:xfrm>
            <a:off x="1596166" y="3968288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8D0A71-9C63-8550-9809-69C1C2CDA16D}"/>
              </a:ext>
            </a:extLst>
          </p:cNvPr>
          <p:cNvCxnSpPr>
            <a:cxnSpLocks/>
          </p:cNvCxnSpPr>
          <p:nvPr/>
        </p:nvCxnSpPr>
        <p:spPr>
          <a:xfrm flipV="1">
            <a:off x="1956164" y="4152356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50DF9-8256-83AC-2012-EA2551238466}"/>
                  </a:ext>
                </a:extLst>
              </p:cNvPr>
              <p:cNvSpPr/>
              <p:nvPr/>
            </p:nvSpPr>
            <p:spPr>
              <a:xfrm>
                <a:off x="2316164" y="3875232"/>
                <a:ext cx="545089" cy="554248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50DF9-8256-83AC-2012-EA2551238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164" y="3875232"/>
                <a:ext cx="545089" cy="554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05155EE-5533-9D25-AA18-5A460B8B7E7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861253" y="4152356"/>
            <a:ext cx="53491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9DE6F6-427C-8601-B99A-7BFAB72E7B9C}"/>
                  </a:ext>
                </a:extLst>
              </p:cNvPr>
              <p:cNvSpPr/>
              <p:nvPr/>
            </p:nvSpPr>
            <p:spPr>
              <a:xfrm>
                <a:off x="3380343" y="3968288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9DE6F6-427C-8601-B99A-7BFAB72E7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343" y="3968288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ABA9D1F-A20C-7E87-BF28-ECF608C294A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097007" y="4156424"/>
            <a:ext cx="42701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B9FF98-B262-1B29-7E1D-E405D5454C3F}"/>
                  </a:ext>
                </a:extLst>
              </p:cNvPr>
              <p:cNvSpPr/>
              <p:nvPr/>
            </p:nvSpPr>
            <p:spPr>
              <a:xfrm>
                <a:off x="4524017" y="3922928"/>
                <a:ext cx="585980" cy="46699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B9FF98-B262-1B29-7E1D-E405D5454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017" y="3922928"/>
                <a:ext cx="585980" cy="466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2DD5526-0B9C-A6C1-1C1B-088E5E1B83B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109997" y="4156424"/>
            <a:ext cx="42701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1E8E4B-47F9-E457-8ED1-8A742FDCBA3F}"/>
                  </a:ext>
                </a:extLst>
              </p:cNvPr>
              <p:cNvSpPr/>
              <p:nvPr/>
            </p:nvSpPr>
            <p:spPr>
              <a:xfrm>
                <a:off x="5543311" y="3906350"/>
                <a:ext cx="539990" cy="500148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1E8E4B-47F9-E457-8ED1-8A742FDCB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311" y="3906350"/>
                <a:ext cx="539990" cy="500148"/>
              </a:xfrm>
              <a:prstGeom prst="rect">
                <a:avLst/>
              </a:prstGeom>
              <a:blipFill>
                <a:blip r:embed="rId5"/>
                <a:stretch>
                  <a:fillRect b="-3529"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07745E0-F42E-20BE-3AE7-32B8956B10B8}"/>
              </a:ext>
            </a:extLst>
          </p:cNvPr>
          <p:cNvCxnSpPr>
            <a:cxnSpLocks/>
          </p:cNvCxnSpPr>
          <p:nvPr/>
        </p:nvCxnSpPr>
        <p:spPr>
          <a:xfrm flipV="1">
            <a:off x="6083301" y="4156424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783B8E-1630-2CE8-4A44-8607DECF011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1776166" y="4328288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6D269E-765E-9F67-F8E9-1C1866422C15}"/>
                  </a:ext>
                </a:extLst>
              </p:cNvPr>
              <p:cNvSpPr/>
              <p:nvPr/>
            </p:nvSpPr>
            <p:spPr>
              <a:xfrm>
                <a:off x="3380343" y="4423398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6D269E-765E-9F67-F8E9-1C1866422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343" y="4423398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20BEB6B-3CCD-B9E5-7283-29BC4119AE38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1776166" y="4603398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766AD36-9C4A-7DBB-11CC-DE945EF83BEC}"/>
              </a:ext>
            </a:extLst>
          </p:cNvPr>
          <p:cNvCxnSpPr>
            <a:cxnSpLocks/>
          </p:cNvCxnSpPr>
          <p:nvPr/>
        </p:nvCxnSpPr>
        <p:spPr>
          <a:xfrm>
            <a:off x="5357007" y="4156424"/>
            <a:ext cx="0" cy="43650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97EA94-A4AD-192F-4777-B2175ED43C0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100343" y="4592926"/>
            <a:ext cx="1256664" cy="1047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/>
              <p:nvPr/>
            </p:nvSpPr>
            <p:spPr>
              <a:xfrm>
                <a:off x="1704197" y="4166068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197" y="4166068"/>
                <a:ext cx="150682" cy="184666"/>
              </a:xfrm>
              <a:prstGeom prst="rect">
                <a:avLst/>
              </a:prstGeom>
              <a:blipFill>
                <a:blip r:embed="rId6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/>
              <p:nvPr/>
            </p:nvSpPr>
            <p:spPr>
              <a:xfrm>
                <a:off x="1614117" y="404985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17" y="404985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/>
              <p:nvPr/>
            </p:nvSpPr>
            <p:spPr>
              <a:xfrm>
                <a:off x="1195131" y="3878136"/>
                <a:ext cx="3606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31" y="3878136"/>
                <a:ext cx="360612" cy="184666"/>
              </a:xfrm>
              <a:prstGeom prst="rect">
                <a:avLst/>
              </a:prstGeom>
              <a:blipFill>
                <a:blip r:embed="rId8"/>
                <a:stretch>
                  <a:fillRect l="-13559" t="-3333" r="-16949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/>
              <p:nvPr/>
            </p:nvSpPr>
            <p:spPr>
              <a:xfrm>
                <a:off x="6134608" y="3922928"/>
                <a:ext cx="3550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608" y="3922928"/>
                <a:ext cx="355097" cy="184666"/>
              </a:xfrm>
              <a:prstGeom prst="rect">
                <a:avLst/>
              </a:prstGeom>
              <a:blipFill>
                <a:blip r:embed="rId9"/>
                <a:stretch>
                  <a:fillRect l="-10169" t="-6667" r="-1525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D2E1246-AE6C-E833-1C82-B5672EB58AF4}"/>
                  </a:ext>
                </a:extLst>
              </p:cNvPr>
              <p:cNvSpPr txBox="1"/>
              <p:nvPr/>
            </p:nvSpPr>
            <p:spPr>
              <a:xfrm>
                <a:off x="2966325" y="3953418"/>
                <a:ext cx="3368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D2E1246-AE6C-E833-1C82-B5672EB5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325" y="3953418"/>
                <a:ext cx="336887" cy="184666"/>
              </a:xfrm>
              <a:prstGeom prst="rect">
                <a:avLst/>
              </a:prstGeom>
              <a:blipFill>
                <a:blip r:embed="rId10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32684586-7D80-C412-A452-F0759F7A1EE8}"/>
                  </a:ext>
                </a:extLst>
              </p:cNvPr>
              <p:cNvSpPr txBox="1"/>
              <p:nvPr/>
            </p:nvSpPr>
            <p:spPr>
              <a:xfrm>
                <a:off x="4082058" y="3807589"/>
                <a:ext cx="3897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32684586-7D80-C412-A452-F0759F7A1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058" y="3807589"/>
                <a:ext cx="389786" cy="184666"/>
              </a:xfrm>
              <a:prstGeom prst="rect">
                <a:avLst/>
              </a:prstGeom>
              <a:blipFill>
                <a:blip r:embed="rId11"/>
                <a:stretch>
                  <a:fillRect l="-9375" t="-6667" r="-125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653DB69-A7A3-32D8-FD4D-AF2360684B30}"/>
                  </a:ext>
                </a:extLst>
              </p:cNvPr>
              <p:cNvSpPr txBox="1"/>
              <p:nvPr/>
            </p:nvSpPr>
            <p:spPr>
              <a:xfrm>
                <a:off x="5184299" y="3809761"/>
                <a:ext cx="3529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653DB69-A7A3-32D8-FD4D-AF2360684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99" y="3809761"/>
                <a:ext cx="352982" cy="184666"/>
              </a:xfrm>
              <a:prstGeom prst="rect">
                <a:avLst/>
              </a:prstGeom>
              <a:blipFill>
                <a:blip r:embed="rId12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86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2E215-33AA-935D-C304-FBFA70D9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79_Tuyere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D3F61F-F065-A22B-5C87-FC81FEDF3E8C}"/>
                  </a:ext>
                </a:extLst>
              </p:cNvPr>
              <p:cNvSpPr/>
              <p:nvPr/>
            </p:nvSpPr>
            <p:spPr>
              <a:xfrm>
                <a:off x="4169731" y="3585204"/>
                <a:ext cx="47754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D3F61F-F065-A22B-5C87-FC81FEDF3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31" y="3585204"/>
                <a:ext cx="477546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A00994-2C81-8F43-43D0-2EB0CA8BB592}"/>
                  </a:ext>
                </a:extLst>
              </p:cNvPr>
              <p:cNvSpPr/>
              <p:nvPr/>
            </p:nvSpPr>
            <p:spPr>
              <a:xfrm>
                <a:off x="4624528" y="4305284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A00994-2C81-8F43-43D0-2EB0CA8BB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28" y="4305284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746DEC-7FB5-DB59-0E86-FD3669EB55A1}"/>
                  </a:ext>
                </a:extLst>
              </p:cNvPr>
              <p:cNvSpPr/>
              <p:nvPr/>
            </p:nvSpPr>
            <p:spPr>
              <a:xfrm>
                <a:off x="6784768" y="28503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746DEC-7FB5-DB59-0E86-FD3669EB5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768" y="2850356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EB02D8C-3801-C2EC-3FFE-B6CC26314F01}"/>
              </a:ext>
            </a:extLst>
          </p:cNvPr>
          <p:cNvCxnSpPr>
            <a:cxnSpLocks/>
          </p:cNvCxnSpPr>
          <p:nvPr/>
        </p:nvCxnSpPr>
        <p:spPr>
          <a:xfrm>
            <a:off x="1063096" y="3801228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0B38588-ED27-DB3F-7C58-B70AEBCABBB2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179200" y="3801228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73BDF6D-11D1-DA5D-A37B-BF0EF0373EF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47277" y="3801228"/>
            <a:ext cx="69733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019FDBC-7EA8-EC66-341A-2C2E3072F61B}"/>
              </a:ext>
            </a:extLst>
          </p:cNvPr>
          <p:cNvCxnSpPr>
            <a:cxnSpLocks/>
          </p:cNvCxnSpPr>
          <p:nvPr/>
        </p:nvCxnSpPr>
        <p:spPr>
          <a:xfrm>
            <a:off x="7344059" y="3816677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14832C1-999B-735C-CA18-768D00B05E7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632640" y="4521308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DA0E6CA-3D8F-E6A7-80F7-3A33BC7E14E4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1999200" y="3981229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6480BB7-4F99-4EBD-C620-1D3CCC5BA5E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999200" y="4521308"/>
            <a:ext cx="26253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4A6672-63EA-8A8C-BF5A-A73BAB2BED1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792880" y="3062454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C0446D5-250E-3F33-0E8A-BAE1AABF73E3}"/>
              </a:ext>
            </a:extLst>
          </p:cNvPr>
          <p:cNvCxnSpPr>
            <a:cxnSpLocks/>
          </p:cNvCxnSpPr>
          <p:nvPr/>
        </p:nvCxnSpPr>
        <p:spPr>
          <a:xfrm>
            <a:off x="5523762" y="3062454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2A0AD9-C3B3-57DD-D5CE-7E25C8EC6432}"/>
                  </a:ext>
                </a:extLst>
              </p:cNvPr>
              <p:cNvSpPr/>
              <p:nvPr/>
            </p:nvSpPr>
            <p:spPr>
              <a:xfrm>
                <a:off x="953426" y="3428366"/>
                <a:ext cx="72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2A0AD9-C3B3-57DD-D5CE-7E25C8EC6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26" y="3428366"/>
                <a:ext cx="72244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29DBE9-A8E5-B7D0-1858-C7A0D7618062}"/>
                  </a:ext>
                </a:extLst>
              </p:cNvPr>
              <p:cNvSpPr/>
              <p:nvPr/>
            </p:nvSpPr>
            <p:spPr>
              <a:xfrm>
                <a:off x="8773116" y="3468574"/>
                <a:ext cx="714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29DBE9-A8E5-B7D0-1858-C7A0D7618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116" y="3468574"/>
                <a:ext cx="714939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>
            <a:extLst>
              <a:ext uri="{FF2B5EF4-FFF2-40B4-BE49-F238E27FC236}">
                <a16:creationId xmlns:a16="http://schemas.microsoft.com/office/drawing/2014/main" id="{98D6D9EA-F767-025E-0110-376CD7D3EBF3}"/>
              </a:ext>
            </a:extLst>
          </p:cNvPr>
          <p:cNvGrpSpPr/>
          <p:nvPr/>
        </p:nvGrpSpPr>
        <p:grpSpPr>
          <a:xfrm>
            <a:off x="1717703" y="3621229"/>
            <a:ext cx="461736" cy="423143"/>
            <a:chOff x="978135" y="1376792"/>
            <a:chExt cx="461736" cy="423143"/>
          </a:xfrm>
        </p:grpSpPr>
        <p:sp>
          <p:nvSpPr>
            <p:cNvPr id="19" name="Organigramme : Jonction de sommaire 18">
              <a:extLst>
                <a:ext uri="{FF2B5EF4-FFF2-40B4-BE49-F238E27FC236}">
                  <a16:creationId xmlns:a16="http://schemas.microsoft.com/office/drawing/2014/main" id="{2FEB9365-1B3B-ED2A-1EC3-EE40D30B5EE8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B962004-EFBB-3523-90A8-979EDD309954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6B769DD-53B1-D985-D77B-7A3E085DB3B5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B6A7BE0-07AB-53D4-B1C6-6CAEC2DC538E}"/>
              </a:ext>
            </a:extLst>
          </p:cNvPr>
          <p:cNvGrpSpPr/>
          <p:nvPr/>
        </p:nvGrpSpPr>
        <p:grpSpPr>
          <a:xfrm>
            <a:off x="5239003" y="3536608"/>
            <a:ext cx="461736" cy="451108"/>
            <a:chOff x="978135" y="1285684"/>
            <a:chExt cx="461736" cy="451108"/>
          </a:xfrm>
        </p:grpSpPr>
        <p:sp>
          <p:nvSpPr>
            <p:cNvPr id="23" name="Organigramme : Jonction de sommaire 22">
              <a:extLst>
                <a:ext uri="{FF2B5EF4-FFF2-40B4-BE49-F238E27FC236}">
                  <a16:creationId xmlns:a16="http://schemas.microsoft.com/office/drawing/2014/main" id="{BE8C8758-AC50-C74D-1951-4FB64D576E51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E3C56C4-03B2-8E49-12D7-33AB22136951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BA726D3-14B2-EE1D-A3EB-7892D00AD29C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1875DB-8E5A-9E9A-11DC-296FB811ED02}"/>
                  </a:ext>
                </a:extLst>
              </p:cNvPr>
              <p:cNvSpPr/>
              <p:nvPr/>
            </p:nvSpPr>
            <p:spPr>
              <a:xfrm>
                <a:off x="6293590" y="3414373"/>
                <a:ext cx="677812" cy="78668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1875DB-8E5A-9E9A-11DC-296FB811E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90" y="3414373"/>
                <a:ext cx="677812" cy="7866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003528C-E7C9-B7CD-8B82-D4808E44BB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700500" y="3801228"/>
            <a:ext cx="593090" cy="6488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706BADC-1D2C-4332-2793-70C0C2C5041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971402" y="3807716"/>
            <a:ext cx="7623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ADD749-05F1-FC8E-F7EA-7A3DDC859FA1}"/>
                  </a:ext>
                </a:extLst>
              </p:cNvPr>
              <p:cNvSpPr/>
              <p:nvPr/>
            </p:nvSpPr>
            <p:spPr>
              <a:xfrm>
                <a:off x="7733750" y="3450043"/>
                <a:ext cx="669118" cy="7332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ADD749-05F1-FC8E-F7EA-7A3DDC859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750" y="3450043"/>
                <a:ext cx="669118" cy="7332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3179F16-4A8D-A84E-0975-3E03255E4B8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23762" y="3066380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A35C57C-DF5C-63BE-35CE-420919FF23E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402868" y="3816676"/>
            <a:ext cx="1085187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A6061B3-7829-A90A-8D19-C93B3B1B494E}"/>
              </a:ext>
            </a:extLst>
          </p:cNvPr>
          <p:cNvCxnSpPr>
            <a:cxnSpLocks/>
          </p:cNvCxnSpPr>
          <p:nvPr/>
        </p:nvCxnSpPr>
        <p:spPr>
          <a:xfrm>
            <a:off x="8800992" y="3062453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F9409C-00D2-5009-98AD-18597015C228}"/>
                  </a:ext>
                </a:extLst>
              </p:cNvPr>
              <p:cNvSpPr/>
              <p:nvPr/>
            </p:nvSpPr>
            <p:spPr>
              <a:xfrm>
                <a:off x="2456808" y="3428366"/>
                <a:ext cx="1008112" cy="73866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F9409C-00D2-5009-98AD-18597015C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08" y="3428366"/>
                <a:ext cx="1008112" cy="7386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9945263-8894-A86F-604E-6B1C9262ED01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3464920" y="3797698"/>
            <a:ext cx="70481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9991F3-2D61-E3BC-AA76-72B0714C038B}"/>
                  </a:ext>
                </a:extLst>
              </p:cNvPr>
              <p:cNvSpPr/>
              <p:nvPr/>
            </p:nvSpPr>
            <p:spPr>
              <a:xfrm>
                <a:off x="6945441" y="3416547"/>
                <a:ext cx="711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9991F3-2D61-E3BC-AA76-72B0714C0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441" y="3416547"/>
                <a:ext cx="711797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049AC2-0EAF-7791-16CA-C41B9AAD4A49}"/>
                  </a:ext>
                </a:extLst>
              </p:cNvPr>
              <p:cNvSpPr/>
              <p:nvPr/>
            </p:nvSpPr>
            <p:spPr>
              <a:xfrm>
                <a:off x="5497952" y="2719169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049AC2-0EAF-7791-16CA-C41B9AAD4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52" y="2719169"/>
                <a:ext cx="801245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DB3EDF-2367-79FB-9893-413BEC956846}"/>
                  </a:ext>
                </a:extLst>
              </p:cNvPr>
              <p:cNvSpPr/>
              <p:nvPr/>
            </p:nvSpPr>
            <p:spPr>
              <a:xfrm>
                <a:off x="4634372" y="3298994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DB3EDF-2367-79FB-9893-413BEC956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372" y="3298994"/>
                <a:ext cx="80124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A44D01-2A7A-7FCC-0012-9C4789172C96}"/>
                  </a:ext>
                </a:extLst>
              </p:cNvPr>
              <p:cNvSpPr/>
              <p:nvPr/>
            </p:nvSpPr>
            <p:spPr>
              <a:xfrm>
                <a:off x="3500613" y="343490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A44D01-2A7A-7FCC-0012-9C4789172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13" y="3434908"/>
                <a:ext cx="68653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3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2E215-33AA-935D-C304-FBFA70D9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79_Tuyere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D3F61F-F065-A22B-5C87-FC81FEDF3E8C}"/>
                  </a:ext>
                </a:extLst>
              </p:cNvPr>
              <p:cNvSpPr/>
              <p:nvPr/>
            </p:nvSpPr>
            <p:spPr>
              <a:xfrm>
                <a:off x="4169731" y="3585204"/>
                <a:ext cx="47754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D3F61F-F065-A22B-5C87-FC81FEDF3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31" y="3585204"/>
                <a:ext cx="477546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A00994-2C81-8F43-43D0-2EB0CA8BB592}"/>
                  </a:ext>
                </a:extLst>
              </p:cNvPr>
              <p:cNvSpPr/>
              <p:nvPr/>
            </p:nvSpPr>
            <p:spPr>
              <a:xfrm>
                <a:off x="4624528" y="4305284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A00994-2C81-8F43-43D0-2EB0CA8BB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28" y="4305284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746DEC-7FB5-DB59-0E86-FD3669EB55A1}"/>
                  </a:ext>
                </a:extLst>
              </p:cNvPr>
              <p:cNvSpPr/>
              <p:nvPr/>
            </p:nvSpPr>
            <p:spPr>
              <a:xfrm>
                <a:off x="6784768" y="28503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746DEC-7FB5-DB59-0E86-FD3669EB5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768" y="2850356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EB02D8C-3801-C2EC-3FFE-B6CC26314F01}"/>
              </a:ext>
            </a:extLst>
          </p:cNvPr>
          <p:cNvCxnSpPr>
            <a:cxnSpLocks/>
          </p:cNvCxnSpPr>
          <p:nvPr/>
        </p:nvCxnSpPr>
        <p:spPr>
          <a:xfrm>
            <a:off x="1063096" y="3801228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0B38588-ED27-DB3F-7C58-B70AEBCABBB2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179200" y="3801228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73BDF6D-11D1-DA5D-A37B-BF0EF0373EF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47277" y="3801228"/>
            <a:ext cx="69733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019FDBC-7EA8-EC66-341A-2C2E3072F61B}"/>
              </a:ext>
            </a:extLst>
          </p:cNvPr>
          <p:cNvCxnSpPr>
            <a:cxnSpLocks/>
          </p:cNvCxnSpPr>
          <p:nvPr/>
        </p:nvCxnSpPr>
        <p:spPr>
          <a:xfrm>
            <a:off x="7344059" y="3816677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14832C1-999B-735C-CA18-768D00B05E7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632640" y="4521308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DA0E6CA-3D8F-E6A7-80F7-3A33BC7E14E4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1999200" y="3981229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6480BB7-4F99-4EBD-C620-1D3CCC5BA5E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999200" y="4521308"/>
            <a:ext cx="26253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4A6672-63EA-8A8C-BF5A-A73BAB2BED1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792880" y="3062454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C0446D5-250E-3F33-0E8A-BAE1AABF73E3}"/>
              </a:ext>
            </a:extLst>
          </p:cNvPr>
          <p:cNvCxnSpPr>
            <a:cxnSpLocks/>
          </p:cNvCxnSpPr>
          <p:nvPr/>
        </p:nvCxnSpPr>
        <p:spPr>
          <a:xfrm>
            <a:off x="5523762" y="3062454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2A0AD9-C3B3-57DD-D5CE-7E25C8EC6432}"/>
                  </a:ext>
                </a:extLst>
              </p:cNvPr>
              <p:cNvSpPr/>
              <p:nvPr/>
            </p:nvSpPr>
            <p:spPr>
              <a:xfrm>
                <a:off x="953426" y="3428366"/>
                <a:ext cx="72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2A0AD9-C3B3-57DD-D5CE-7E25C8EC6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26" y="3428366"/>
                <a:ext cx="72244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29DBE9-A8E5-B7D0-1858-C7A0D7618062}"/>
                  </a:ext>
                </a:extLst>
              </p:cNvPr>
              <p:cNvSpPr/>
              <p:nvPr/>
            </p:nvSpPr>
            <p:spPr>
              <a:xfrm>
                <a:off x="8773116" y="3468574"/>
                <a:ext cx="714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29DBE9-A8E5-B7D0-1858-C7A0D7618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116" y="3468574"/>
                <a:ext cx="714939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>
            <a:extLst>
              <a:ext uri="{FF2B5EF4-FFF2-40B4-BE49-F238E27FC236}">
                <a16:creationId xmlns:a16="http://schemas.microsoft.com/office/drawing/2014/main" id="{98D6D9EA-F767-025E-0110-376CD7D3EBF3}"/>
              </a:ext>
            </a:extLst>
          </p:cNvPr>
          <p:cNvGrpSpPr/>
          <p:nvPr/>
        </p:nvGrpSpPr>
        <p:grpSpPr>
          <a:xfrm>
            <a:off x="1717703" y="3517167"/>
            <a:ext cx="467522" cy="527205"/>
            <a:chOff x="978135" y="1272730"/>
            <a:chExt cx="467522" cy="527205"/>
          </a:xfrm>
        </p:grpSpPr>
        <p:sp>
          <p:nvSpPr>
            <p:cNvPr id="19" name="Organigramme : Jonction de sommaire 18">
              <a:extLst>
                <a:ext uri="{FF2B5EF4-FFF2-40B4-BE49-F238E27FC236}">
                  <a16:creationId xmlns:a16="http://schemas.microsoft.com/office/drawing/2014/main" id="{2FEB9365-1B3B-ED2A-1EC3-EE40D30B5EE8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B962004-EFBB-3523-90A8-979EDD309954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6B769DD-53B1-D985-D77B-7A3E085DB3B5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EE1CA8-4160-48BF-244B-24E90D1C4D16}"/>
                    </a:ext>
                  </a:extLst>
                </p:cNvPr>
                <p:cNvSpPr/>
                <p:nvPr/>
              </p:nvSpPr>
              <p:spPr>
                <a:xfrm>
                  <a:off x="1086264" y="1272730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EE1CA8-4160-48BF-244B-24E90D1C4D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264" y="1272730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B6A7BE0-07AB-53D4-B1C6-6CAEC2DC538E}"/>
              </a:ext>
            </a:extLst>
          </p:cNvPr>
          <p:cNvGrpSpPr/>
          <p:nvPr/>
        </p:nvGrpSpPr>
        <p:grpSpPr>
          <a:xfrm>
            <a:off x="5239003" y="3536608"/>
            <a:ext cx="461736" cy="451108"/>
            <a:chOff x="978135" y="1285684"/>
            <a:chExt cx="461736" cy="451108"/>
          </a:xfrm>
        </p:grpSpPr>
        <p:sp>
          <p:nvSpPr>
            <p:cNvPr id="23" name="Organigramme : Jonction de sommaire 22">
              <a:extLst>
                <a:ext uri="{FF2B5EF4-FFF2-40B4-BE49-F238E27FC236}">
                  <a16:creationId xmlns:a16="http://schemas.microsoft.com/office/drawing/2014/main" id="{BE8C8758-AC50-C74D-1951-4FB64D576E51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E3C56C4-03B2-8E49-12D7-33AB22136951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BA726D3-14B2-EE1D-A3EB-7892D00AD29C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1875DB-8E5A-9E9A-11DC-296FB811ED02}"/>
                  </a:ext>
                </a:extLst>
              </p:cNvPr>
              <p:cNvSpPr/>
              <p:nvPr/>
            </p:nvSpPr>
            <p:spPr>
              <a:xfrm>
                <a:off x="6293590" y="3414373"/>
                <a:ext cx="677812" cy="78668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1875DB-8E5A-9E9A-11DC-296FB811E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90" y="3414373"/>
                <a:ext cx="677812" cy="7866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003528C-E7C9-B7CD-8B82-D4808E44BB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700500" y="3801228"/>
            <a:ext cx="593090" cy="6488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706BADC-1D2C-4332-2793-70C0C2C5041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971402" y="3807716"/>
            <a:ext cx="7623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ADD749-05F1-FC8E-F7EA-7A3DDC859FA1}"/>
                  </a:ext>
                </a:extLst>
              </p:cNvPr>
              <p:cNvSpPr/>
              <p:nvPr/>
            </p:nvSpPr>
            <p:spPr>
              <a:xfrm>
                <a:off x="7733750" y="3450043"/>
                <a:ext cx="669118" cy="7332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ADD749-05F1-FC8E-F7EA-7A3DDC859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750" y="3450043"/>
                <a:ext cx="669118" cy="7332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3179F16-4A8D-A84E-0975-3E03255E4B8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23762" y="3066380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A35C57C-DF5C-63BE-35CE-420919FF23E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402868" y="3816676"/>
            <a:ext cx="1085187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A6061B3-7829-A90A-8D19-C93B3B1B494E}"/>
              </a:ext>
            </a:extLst>
          </p:cNvPr>
          <p:cNvCxnSpPr>
            <a:cxnSpLocks/>
          </p:cNvCxnSpPr>
          <p:nvPr/>
        </p:nvCxnSpPr>
        <p:spPr>
          <a:xfrm>
            <a:off x="8800992" y="3062453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F9409C-00D2-5009-98AD-18597015C228}"/>
                  </a:ext>
                </a:extLst>
              </p:cNvPr>
              <p:cNvSpPr/>
              <p:nvPr/>
            </p:nvSpPr>
            <p:spPr>
              <a:xfrm>
                <a:off x="2456808" y="3428366"/>
                <a:ext cx="1008112" cy="73866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F9409C-00D2-5009-98AD-18597015C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08" y="3428366"/>
                <a:ext cx="1008112" cy="7386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9945263-8894-A86F-604E-6B1C9262ED01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3464920" y="3797698"/>
            <a:ext cx="70481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9991F3-2D61-E3BC-AA76-72B0714C038B}"/>
                  </a:ext>
                </a:extLst>
              </p:cNvPr>
              <p:cNvSpPr/>
              <p:nvPr/>
            </p:nvSpPr>
            <p:spPr>
              <a:xfrm>
                <a:off x="6945441" y="3416547"/>
                <a:ext cx="711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9991F3-2D61-E3BC-AA76-72B0714C0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441" y="3416547"/>
                <a:ext cx="711797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049AC2-0EAF-7791-16CA-C41B9AAD4A49}"/>
                  </a:ext>
                </a:extLst>
              </p:cNvPr>
              <p:cNvSpPr/>
              <p:nvPr/>
            </p:nvSpPr>
            <p:spPr>
              <a:xfrm>
                <a:off x="5479467" y="2720065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049AC2-0EAF-7791-16CA-C41B9AAD4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67" y="2720065"/>
                <a:ext cx="80124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DB3EDF-2367-79FB-9893-413BEC956846}"/>
                  </a:ext>
                </a:extLst>
              </p:cNvPr>
              <p:cNvSpPr/>
              <p:nvPr/>
            </p:nvSpPr>
            <p:spPr>
              <a:xfrm>
                <a:off x="4634372" y="3298994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DB3EDF-2367-79FB-9893-413BEC956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372" y="3298994"/>
                <a:ext cx="801245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A44D01-2A7A-7FCC-0012-9C4789172C96}"/>
                  </a:ext>
                </a:extLst>
              </p:cNvPr>
              <p:cNvSpPr/>
              <p:nvPr/>
            </p:nvSpPr>
            <p:spPr>
              <a:xfrm>
                <a:off x="3500613" y="343490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A44D01-2A7A-7FCC-0012-9C4789172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13" y="3434908"/>
                <a:ext cx="686534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A27273-D488-3189-E3FF-FDC1F91BA595}"/>
                  </a:ext>
                </a:extLst>
              </p:cNvPr>
              <p:cNvSpPr/>
              <p:nvPr/>
            </p:nvSpPr>
            <p:spPr>
              <a:xfrm>
                <a:off x="2722091" y="2744290"/>
                <a:ext cx="47754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A27273-D488-3189-E3FF-FDC1F91BA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091" y="2744290"/>
                <a:ext cx="477546" cy="43204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AF5C62F-EB86-6CCE-4327-6D58A21CBF6A}"/>
              </a:ext>
            </a:extLst>
          </p:cNvPr>
          <p:cNvCxnSpPr>
            <a:cxnSpLocks/>
          </p:cNvCxnSpPr>
          <p:nvPr/>
        </p:nvCxnSpPr>
        <p:spPr>
          <a:xfrm flipH="1">
            <a:off x="1999200" y="2964838"/>
            <a:ext cx="0" cy="67494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86204E9C-2D0D-86A4-5515-3192C3CDCAD5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199637" y="2960314"/>
            <a:ext cx="343663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1E5AE79-036F-4C65-572B-EB80AE48C0D1}"/>
              </a:ext>
            </a:extLst>
          </p:cNvPr>
          <p:cNvCxnSpPr>
            <a:cxnSpLocks/>
          </p:cNvCxnSpPr>
          <p:nvPr/>
        </p:nvCxnSpPr>
        <p:spPr>
          <a:xfrm flipV="1">
            <a:off x="3539228" y="2960314"/>
            <a:ext cx="0" cy="825565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A8D14CE5-2F9E-CE17-49C6-AFD9096D2B0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005405" y="2960314"/>
            <a:ext cx="71668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2391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480963" y="1340768"/>
                <a:ext cx="47754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963" y="1340768"/>
                <a:ext cx="477546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743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4904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58509" y="1556792"/>
            <a:ext cx="69733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3104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310432" y="2276872"/>
            <a:ext cx="26253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104112" y="818018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818018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64658" y="1183930"/>
                <a:ext cx="72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58" y="1183930"/>
                <a:ext cx="72244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714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714939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10289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604822" y="1169937"/>
                <a:ext cx="677812" cy="78668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22" y="1169937"/>
                <a:ext cx="677812" cy="7866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011732" y="1556792"/>
            <a:ext cx="593090" cy="6488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6282634" y="1563280"/>
            <a:ext cx="7623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7044982" y="1205607"/>
                <a:ext cx="669118" cy="7332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982" y="1205607"/>
                <a:ext cx="669118" cy="7332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834994" y="821944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714100" y="1572240"/>
            <a:ext cx="1085187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5B9703C-E523-43DB-AF7E-8E26C59D5790}"/>
              </a:ext>
            </a:extLst>
          </p:cNvPr>
          <p:cNvCxnSpPr>
            <a:cxnSpLocks/>
          </p:cNvCxnSpPr>
          <p:nvPr/>
        </p:nvCxnSpPr>
        <p:spPr>
          <a:xfrm>
            <a:off x="8112224" y="818017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BC0032E-B739-BAEA-BB16-579E70F25540}"/>
                  </a:ext>
                </a:extLst>
              </p:cNvPr>
              <p:cNvSpPr/>
              <p:nvPr/>
            </p:nvSpPr>
            <p:spPr>
              <a:xfrm>
                <a:off x="1768040" y="1183930"/>
                <a:ext cx="1008112" cy="73866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BC0032E-B739-BAEA-BB16-579E70F25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040" y="1183930"/>
                <a:ext cx="1008112" cy="7386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7D3BFF7-8A1B-6E06-C226-DD5EA9CE505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76152" y="1553262"/>
            <a:ext cx="70481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AEDC20-3CD0-1099-1DF5-FC8EF0037B9F}"/>
                  </a:ext>
                </a:extLst>
              </p:cNvPr>
              <p:cNvSpPr/>
              <p:nvPr/>
            </p:nvSpPr>
            <p:spPr>
              <a:xfrm>
                <a:off x="6256673" y="1172111"/>
                <a:ext cx="711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AEDC20-3CD0-1099-1DF5-FC8EF0037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73" y="1172111"/>
                <a:ext cx="711797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2AE08C-945A-67E8-934D-F9072793EC16}"/>
                  </a:ext>
                </a:extLst>
              </p:cNvPr>
              <p:cNvSpPr/>
              <p:nvPr/>
            </p:nvSpPr>
            <p:spPr>
              <a:xfrm>
                <a:off x="4809184" y="474733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2AE08C-945A-67E8-934D-F9072793E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84" y="474733"/>
                <a:ext cx="801245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A9F0C55-2718-AA7D-1451-629B2BDB3C61}"/>
                  </a:ext>
                </a:extLst>
              </p:cNvPr>
              <p:cNvSpPr/>
              <p:nvPr/>
            </p:nvSpPr>
            <p:spPr>
              <a:xfrm>
                <a:off x="3945604" y="1054558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A9F0C55-2718-AA7D-1451-629B2BDB3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604" y="1054558"/>
                <a:ext cx="801245" cy="369332"/>
              </a:xfrm>
              <a:prstGeom prst="rect">
                <a:avLst/>
              </a:prstGeom>
              <a:blipFill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D2DCBBE-7179-416C-49AF-E33D5DB7FD98}"/>
                  </a:ext>
                </a:extLst>
              </p:cNvPr>
              <p:cNvSpPr/>
              <p:nvPr/>
            </p:nvSpPr>
            <p:spPr>
              <a:xfrm>
                <a:off x="2811845" y="1190472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D2DCBBE-7179-416C-49AF-E33D5DB7F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845" y="1190472"/>
                <a:ext cx="68653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13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17C82A9-7F7F-C796-0A8F-27AB8F285B7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7650111C-5498-D75D-2EEB-432A037094E8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8D0A71-9C63-8550-9809-69C1C2CDA16D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50DF9-8256-83AC-2012-EA2551238466}"/>
                  </a:ext>
                </a:extLst>
              </p:cNvPr>
              <p:cNvSpPr/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50DF9-8256-83AC-2012-EA2551238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05155EE-5533-9D25-AA18-5A460B8B7E77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9DE6F6-427C-8601-B99A-7BFAB72E7B9C}"/>
                  </a:ext>
                </a:extLst>
              </p:cNvPr>
              <p:cNvSpPr/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9DE6F6-427C-8601-B99A-7BFAB72E7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BC99B1C-019E-2A14-6E60-977173508F29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rganigramme : Jonction de sommaire 26">
            <a:extLst>
              <a:ext uri="{FF2B5EF4-FFF2-40B4-BE49-F238E27FC236}">
                <a16:creationId xmlns:a16="http://schemas.microsoft.com/office/drawing/2014/main" id="{50CD8952-7D42-1626-F950-97AF861C1A16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ABA9D1F-A20C-7E87-BF28-ECF608C294A2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B9FF98-B262-1B29-7E1D-E405D5454C3F}"/>
                  </a:ext>
                </a:extLst>
              </p:cNvPr>
              <p:cNvSpPr/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B9FF98-B262-1B29-7E1D-E405D5454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2DD5526-0B9C-A6C1-1C1B-088E5E1B83B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1E8E4B-47F9-E457-8ED1-8A742FDCBA3F}"/>
                  </a:ext>
                </a:extLst>
              </p:cNvPr>
              <p:cNvSpPr/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1E8E4B-47F9-E457-8ED1-8A742FDCB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07745E0-F42E-20BE-3AE7-32B8956B10B8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783B8E-1630-2CE8-4A44-8607DECF011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6D269E-765E-9F67-F8E9-1C1866422C15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6D269E-765E-9F67-F8E9-1C1866422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20BEB6B-3CCD-B9E5-7283-29BC4119AE38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766AD36-9C4A-7DBB-11CC-DE945EF83BEC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97EA94-A4AD-192F-4777-B2175ED43C0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C096671-5271-A575-CCFE-AFB6DA8266A5}"/>
                  </a:ext>
                </a:extLst>
              </p:cNvPr>
              <p:cNvSpPr/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C096671-5271-A575-CCFE-AFB6DA826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97E9081-CD87-0534-93B8-99BAF07D2DB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4C06F19-9CA2-C538-4D86-83F7057D60C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723474F-8374-1DEB-6209-9937A1CA0CA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3670CD4-4A99-B9E9-8972-D4F1A89A4857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3670CD4-4A99-B9E9-8972-D4F1A89A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10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270DD50-6DF6-AD66-941B-05948ECE5B65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270DD50-6DF6-AD66-941B-05948ECE5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12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08CC5F78-CF84-2970-F24B-3C4A0130202C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08CC5F78-CF84-2970-F24B-3C4A01302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3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FD8AE41-4269-7E4A-A350-F294398873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FD8AE41-4269-7E4A-A350-F294398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4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6F4DFCF0-F918-D528-84E9-E48388D34DF8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6F4DFCF0-F918-D528-84E9-E48388D34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15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16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>
            <a:extLst>
              <a:ext uri="{FF2B5EF4-FFF2-40B4-BE49-F238E27FC236}">
                <a16:creationId xmlns:a16="http://schemas.microsoft.com/office/drawing/2014/main" id="{CACBE14C-0E00-704D-8281-012A086B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5383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Grand écran</PresentationFormat>
  <Paragraphs>312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79_Tuyere</vt:lpstr>
      <vt:lpstr>79_Tuyere</vt:lpstr>
      <vt:lpstr>79_Tuyere</vt:lpstr>
      <vt:lpstr>79_Tuyere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</cp:revision>
  <dcterms:created xsi:type="dcterms:W3CDTF">2021-11-19T10:16:43Z</dcterms:created>
  <dcterms:modified xsi:type="dcterms:W3CDTF">2023-09-19T19:48:24Z</dcterms:modified>
</cp:coreProperties>
</file>