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5" r:id="rId3"/>
    <p:sldId id="296" r:id="rId4"/>
    <p:sldId id="310" r:id="rId5"/>
    <p:sldId id="259" r:id="rId6"/>
    <p:sldId id="297" r:id="rId7"/>
    <p:sldId id="311" r:id="rId8"/>
    <p:sldId id="269" r:id="rId9"/>
    <p:sldId id="298" r:id="rId10"/>
    <p:sldId id="318" r:id="rId11"/>
    <p:sldId id="263" r:id="rId12"/>
    <p:sldId id="299" r:id="rId13"/>
    <p:sldId id="319" r:id="rId14"/>
    <p:sldId id="264" r:id="rId15"/>
    <p:sldId id="267" r:id="rId16"/>
    <p:sldId id="293" r:id="rId17"/>
    <p:sldId id="316" r:id="rId18"/>
    <p:sldId id="317" r:id="rId19"/>
    <p:sldId id="294" r:id="rId20"/>
    <p:sldId id="266" r:id="rId21"/>
    <p:sldId id="268" r:id="rId22"/>
    <p:sldId id="281" r:id="rId23"/>
    <p:sldId id="314" r:id="rId24"/>
    <p:sldId id="315" r:id="rId25"/>
    <p:sldId id="313" r:id="rId26"/>
    <p:sldId id="295" r:id="rId27"/>
    <p:sldId id="270" r:id="rId28"/>
    <p:sldId id="301" r:id="rId29"/>
    <p:sldId id="300" r:id="rId30"/>
    <p:sldId id="272" r:id="rId31"/>
    <p:sldId id="302" r:id="rId32"/>
    <p:sldId id="276" r:id="rId33"/>
    <p:sldId id="303" r:id="rId34"/>
    <p:sldId id="282" r:id="rId35"/>
    <p:sldId id="305" r:id="rId36"/>
    <p:sldId id="277" r:id="rId37"/>
    <p:sldId id="306" r:id="rId38"/>
    <p:sldId id="307" r:id="rId39"/>
    <p:sldId id="308" r:id="rId40"/>
    <p:sldId id="309" r:id="rId41"/>
    <p:sldId id="304" r:id="rId42"/>
    <p:sldId id="312" r:id="rId43"/>
    <p:sldId id="278" r:id="rId44"/>
    <p:sldId id="280" r:id="rId45"/>
    <p:sldId id="273" r:id="rId46"/>
    <p:sldId id="286" r:id="rId47"/>
    <p:sldId id="274" r:id="rId48"/>
    <p:sldId id="283" r:id="rId49"/>
    <p:sldId id="284" r:id="rId50"/>
    <p:sldId id="279" r:id="rId51"/>
    <p:sldId id="275" r:id="rId52"/>
    <p:sldId id="287" r:id="rId53"/>
    <p:sldId id="288" r:id="rId54"/>
    <p:sldId id="290" r:id="rId55"/>
    <p:sldId id="291" r:id="rId56"/>
    <p:sldId id="289" r:id="rId57"/>
    <p:sldId id="292" r:id="rId58"/>
    <p:sldId id="261" r:id="rId5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05" autoAdjust="0"/>
  </p:normalViewPr>
  <p:slideViewPr>
    <p:cSldViewPr snapToGrid="0" showGuides="1">
      <p:cViewPr varScale="1">
        <p:scale>
          <a:sx n="63" d="100"/>
          <a:sy n="63" d="100"/>
        </p:scale>
        <p:origin x="73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1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312.png"/><Relationship Id="rId17" Type="http://schemas.openxmlformats.org/officeDocument/2006/relationships/image" Target="../media/image360.png"/><Relationship Id="rId2" Type="http://schemas.openxmlformats.org/officeDocument/2006/relationships/image" Target="../media/image311.png"/><Relationship Id="rId16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26.png"/><Relationship Id="rId5" Type="http://schemas.openxmlformats.org/officeDocument/2006/relationships/image" Target="../media/image613.png"/><Relationship Id="rId15" Type="http://schemas.openxmlformats.org/officeDocument/2006/relationships/image" Target="../media/image1013.png"/><Relationship Id="rId10" Type="http://schemas.openxmlformats.org/officeDocument/2006/relationships/image" Target="../media/image25.png"/><Relationship Id="rId4" Type="http://schemas.openxmlformats.org/officeDocument/2006/relationships/image" Target="../media/image513.png"/><Relationship Id="rId9" Type="http://schemas.openxmlformats.org/officeDocument/2006/relationships/image" Target="../media/image24.png"/><Relationship Id="rId14" Type="http://schemas.openxmlformats.org/officeDocument/2006/relationships/image" Target="../media/image9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1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0.png"/><Relationship Id="rId3" Type="http://schemas.openxmlformats.org/officeDocument/2006/relationships/image" Target="../media/image282.png"/><Relationship Id="rId7" Type="http://schemas.openxmlformats.org/officeDocument/2006/relationships/image" Target="../media/image340.png"/><Relationship Id="rId12" Type="http://schemas.openxmlformats.org/officeDocument/2006/relationships/image" Target="../media/image360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292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31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4.png"/><Relationship Id="rId4" Type="http://schemas.openxmlformats.org/officeDocument/2006/relationships/image" Target="../media/image39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2.png"/><Relationship Id="rId7" Type="http://schemas.openxmlformats.org/officeDocument/2006/relationships/image" Target="../media/image60.png"/><Relationship Id="rId2" Type="http://schemas.openxmlformats.org/officeDocument/2006/relationships/image" Target="../media/image5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0.png"/><Relationship Id="rId2" Type="http://schemas.openxmlformats.org/officeDocument/2006/relationships/image" Target="../media/image5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51.png"/><Relationship Id="rId3" Type="http://schemas.openxmlformats.org/officeDocument/2006/relationships/image" Target="../media/image451.png"/><Relationship Id="rId7" Type="http://schemas.openxmlformats.org/officeDocument/2006/relationships/image" Target="../media/image491.png"/><Relationship Id="rId12" Type="http://schemas.openxmlformats.org/officeDocument/2006/relationships/image" Target="../media/image54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32.png"/><Relationship Id="rId5" Type="http://schemas.openxmlformats.org/officeDocument/2006/relationships/image" Target="../media/image471.png"/><Relationship Id="rId10" Type="http://schemas.openxmlformats.org/officeDocument/2006/relationships/image" Target="../media/image522.png"/><Relationship Id="rId4" Type="http://schemas.openxmlformats.org/officeDocument/2006/relationships/image" Target="../media/image461.png"/><Relationship Id="rId9" Type="http://schemas.openxmlformats.org/officeDocument/2006/relationships/image" Target="../media/image514.png"/><Relationship Id="rId14" Type="http://schemas.openxmlformats.org/officeDocument/2006/relationships/image" Target="../media/image56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1.png"/><Relationship Id="rId18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370.png"/><Relationship Id="rId17" Type="http://schemas.openxmlformats.org/officeDocument/2006/relationships/image" Target="../media/image470.png"/><Relationship Id="rId2" Type="http://schemas.openxmlformats.org/officeDocument/2006/relationships/image" Target="../media/image351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450.png"/><Relationship Id="rId10" Type="http://schemas.openxmlformats.org/officeDocument/2006/relationships/image" Target="../media/image25.png"/><Relationship Id="rId19" Type="http://schemas.openxmlformats.org/officeDocument/2006/relationships/image" Target="../media/image490.png"/><Relationship Id="rId4" Type="http://schemas.openxmlformats.org/officeDocument/2006/relationships/image" Target="../media/image390.png"/><Relationship Id="rId9" Type="http://schemas.openxmlformats.org/officeDocument/2006/relationships/image" Target="../media/image430.png"/><Relationship Id="rId14" Type="http://schemas.openxmlformats.org/officeDocument/2006/relationships/image" Target="../media/image4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1.png"/><Relationship Id="rId3" Type="http://schemas.openxmlformats.org/officeDocument/2006/relationships/image" Target="../media/image521.png"/><Relationship Id="rId7" Type="http://schemas.openxmlformats.org/officeDocument/2006/relationships/image" Target="../media/image550.png"/><Relationship Id="rId12" Type="http://schemas.openxmlformats.org/officeDocument/2006/relationships/image" Target="../media/image520.png"/><Relationship Id="rId17" Type="http://schemas.openxmlformats.org/officeDocument/2006/relationships/image" Target="../media/image470.png"/><Relationship Id="rId2" Type="http://schemas.openxmlformats.org/officeDocument/2006/relationships/image" Target="../media/image512.png"/><Relationship Id="rId16" Type="http://schemas.openxmlformats.org/officeDocument/2006/relationships/image" Target="../media/image580.png"/><Relationship Id="rId20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570.png"/><Relationship Id="rId10" Type="http://schemas.openxmlformats.org/officeDocument/2006/relationships/image" Target="../media/image25.png"/><Relationship Id="rId19" Type="http://schemas.openxmlformats.org/officeDocument/2006/relationships/image" Target="../media/image601.png"/><Relationship Id="rId4" Type="http://schemas.openxmlformats.org/officeDocument/2006/relationships/image" Target="../media/image531.png"/><Relationship Id="rId9" Type="http://schemas.openxmlformats.org/officeDocument/2006/relationships/image" Target="../media/image24.png"/><Relationship Id="rId14" Type="http://schemas.openxmlformats.org/officeDocument/2006/relationships/image" Target="../media/image5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4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0" Type="http://schemas.openxmlformats.org/officeDocument/2006/relationships/image" Target="../media/image62.png"/><Relationship Id="rId4" Type="http://schemas.openxmlformats.org/officeDocument/2006/relationships/image" Target="../media/image74.png"/><Relationship Id="rId9" Type="http://schemas.openxmlformats.org/officeDocument/2006/relationships/image" Target="../media/image614.png"/><Relationship Id="rId1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80.png"/><Relationship Id="rId4" Type="http://schemas.openxmlformats.org/officeDocument/2006/relationships/image" Target="../media/image72.png"/><Relationship Id="rId9" Type="http://schemas.openxmlformats.org/officeDocument/2006/relationships/image" Target="../media/image7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83.png"/><Relationship Id="rId18" Type="http://schemas.openxmlformats.org/officeDocument/2006/relationships/image" Target="../media/image71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17" Type="http://schemas.openxmlformats.org/officeDocument/2006/relationships/image" Target="../media/image701.png"/><Relationship Id="rId2" Type="http://schemas.openxmlformats.org/officeDocument/2006/relationships/image" Target="../media/image72.png"/><Relationship Id="rId16" Type="http://schemas.openxmlformats.org/officeDocument/2006/relationships/image" Target="../media/image6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2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5" Type="http://schemas.openxmlformats.org/officeDocument/2006/relationships/image" Target="../media/image682.png"/><Relationship Id="rId10" Type="http://schemas.openxmlformats.org/officeDocument/2006/relationships/image" Target="../media/image62.png"/><Relationship Id="rId19" Type="http://schemas.openxmlformats.org/officeDocument/2006/relationships/image" Target="../media/image792.png"/><Relationship Id="rId4" Type="http://schemas.openxmlformats.org/officeDocument/2006/relationships/image" Target="../media/image662.png"/><Relationship Id="rId9" Type="http://schemas.openxmlformats.org/officeDocument/2006/relationships/image" Target="../media/image614.png"/><Relationship Id="rId1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18" Type="http://schemas.openxmlformats.org/officeDocument/2006/relationships/image" Target="../media/image833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17" Type="http://schemas.openxmlformats.org/officeDocument/2006/relationships/image" Target="../media/image823.png"/><Relationship Id="rId2" Type="http://schemas.openxmlformats.org/officeDocument/2006/relationships/image" Target="../media/image661.png"/><Relationship Id="rId16" Type="http://schemas.openxmlformats.org/officeDocument/2006/relationships/image" Target="../media/image8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802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2.png"/><Relationship Id="rId21" Type="http://schemas.openxmlformats.org/officeDocument/2006/relationships/image" Target="../media/image842.png"/><Relationship Id="rId12" Type="http://schemas.openxmlformats.org/officeDocument/2006/relationships/image" Target="../media/image612.png"/><Relationship Id="rId17" Type="http://schemas.openxmlformats.org/officeDocument/2006/relationships/image" Target="../media/image814.png"/><Relationship Id="rId16" Type="http://schemas.openxmlformats.org/officeDocument/2006/relationships/image" Target="../media/image801.png"/><Relationship Id="rId20" Type="http://schemas.openxmlformats.org/officeDocument/2006/relationships/image" Target="../media/image8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2.png"/><Relationship Id="rId15" Type="http://schemas.openxmlformats.org/officeDocument/2006/relationships/image" Target="../media/image630.png"/><Relationship Id="rId23" Type="http://schemas.openxmlformats.org/officeDocument/2006/relationships/image" Target="../media/image852.png"/><Relationship Id="rId10" Type="http://schemas.openxmlformats.org/officeDocument/2006/relationships/image" Target="../media/image600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0.png"/><Relationship Id="rId22" Type="http://schemas.openxmlformats.org/officeDocument/2006/relationships/image" Target="../media/image4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10.png"/><Relationship Id="rId18" Type="http://schemas.openxmlformats.org/officeDocument/2006/relationships/image" Target="../media/image1510.png"/><Relationship Id="rId21" Type="http://schemas.openxmlformats.org/officeDocument/2006/relationships/image" Target="../media/image470.png"/><Relationship Id="rId12" Type="http://schemas.openxmlformats.org/officeDocument/2006/relationships/image" Target="../media/image330.png"/><Relationship Id="rId17" Type="http://schemas.openxmlformats.org/officeDocument/2006/relationships/image" Target="../media/image892.png"/><Relationship Id="rId16" Type="http://schemas.openxmlformats.org/officeDocument/2006/relationships/image" Target="../media/image882.png"/><Relationship Id="rId20" Type="http://schemas.openxmlformats.org/officeDocument/2006/relationships/image" Target="../media/image9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872.png"/><Relationship Id="rId23" Type="http://schemas.openxmlformats.org/officeDocument/2006/relationships/image" Target="../media/image931.png"/><Relationship Id="rId10" Type="http://schemas.openxmlformats.org/officeDocument/2006/relationships/image" Target="../media/image600.png"/><Relationship Id="rId19" Type="http://schemas.openxmlformats.org/officeDocument/2006/relationships/image" Target="../media/image902.png"/><Relationship Id="rId9" Type="http://schemas.openxmlformats.org/officeDocument/2006/relationships/image" Target="../media/image25.png"/><Relationship Id="rId14" Type="http://schemas.openxmlformats.org/officeDocument/2006/relationships/image" Target="../media/image511.png"/><Relationship Id="rId22" Type="http://schemas.openxmlformats.org/officeDocument/2006/relationships/image" Target="../media/image9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3" Type="http://schemas.openxmlformats.org/officeDocument/2006/relationships/image" Target="../media/image952.png"/><Relationship Id="rId7" Type="http://schemas.openxmlformats.org/officeDocument/2006/relationships/image" Target="../media/image982.png"/><Relationship Id="rId12" Type="http://schemas.openxmlformats.org/officeDocument/2006/relationships/image" Target="../media/image24.png"/><Relationship Id="rId17" Type="http://schemas.openxmlformats.org/officeDocument/2006/relationships/image" Target="../media/image1014.png"/><Relationship Id="rId2" Type="http://schemas.openxmlformats.org/officeDocument/2006/relationships/image" Target="../media/image942.png"/><Relationship Id="rId16" Type="http://schemas.openxmlformats.org/officeDocument/2006/relationships/image" Target="../media/image10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2.png"/><Relationship Id="rId11" Type="http://schemas.openxmlformats.org/officeDocument/2006/relationships/image" Target="../media/image660.png"/><Relationship Id="rId5" Type="http://schemas.openxmlformats.org/officeDocument/2006/relationships/image" Target="../media/image1510.png"/><Relationship Id="rId15" Type="http://schemas.openxmlformats.org/officeDocument/2006/relationships/image" Target="../media/image470.png"/><Relationship Id="rId10" Type="http://schemas.openxmlformats.org/officeDocument/2006/relationships/image" Target="../media/image992.png"/><Relationship Id="rId4" Type="http://schemas.openxmlformats.org/officeDocument/2006/relationships/image" Target="../media/image96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3.png"/><Relationship Id="rId2" Type="http://schemas.openxmlformats.org/officeDocument/2006/relationships/image" Target="../media/image10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1052.png"/><Relationship Id="rId26" Type="http://schemas.openxmlformats.org/officeDocument/2006/relationships/image" Target="../media/image1121.png"/><Relationship Id="rId21" Type="http://schemas.openxmlformats.org/officeDocument/2006/relationships/image" Target="../media/image1071.png"/><Relationship Id="rId12" Type="http://schemas.openxmlformats.org/officeDocument/2006/relationships/image" Target="../media/image680.png"/><Relationship Id="rId17" Type="http://schemas.openxmlformats.org/officeDocument/2006/relationships/image" Target="../media/image1042.png"/><Relationship Id="rId25" Type="http://schemas.openxmlformats.org/officeDocument/2006/relationships/image" Target="../media/image1111.png"/><Relationship Id="rId16" Type="http://schemas.openxmlformats.org/officeDocument/2006/relationships/image" Target="../media/image1032.png"/><Relationship Id="rId20" Type="http://schemas.openxmlformats.org/officeDocument/2006/relationships/image" Target="../media/image106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24" Type="http://schemas.openxmlformats.org/officeDocument/2006/relationships/image" Target="../media/image1100.png"/><Relationship Id="rId15" Type="http://schemas.openxmlformats.org/officeDocument/2006/relationships/image" Target="../media/image670.png"/><Relationship Id="rId23" Type="http://schemas.openxmlformats.org/officeDocument/2006/relationships/image" Target="../media/image1090.png"/><Relationship Id="rId10" Type="http://schemas.openxmlformats.org/officeDocument/2006/relationships/image" Target="../media/image1022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0.png"/><Relationship Id="rId22" Type="http://schemas.openxmlformats.org/officeDocument/2006/relationships/image" Target="../media/image1081.png"/><Relationship Id="rId27" Type="http://schemas.openxmlformats.org/officeDocument/2006/relationships/image" Target="../media/image113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3" Type="http://schemas.openxmlformats.org/officeDocument/2006/relationships/image" Target="../media/image1151.png"/><Relationship Id="rId7" Type="http://schemas.openxmlformats.org/officeDocument/2006/relationships/image" Target="../media/image119.png"/><Relationship Id="rId12" Type="http://schemas.openxmlformats.org/officeDocument/2006/relationships/image" Target="../media/image430.png"/><Relationship Id="rId2" Type="http://schemas.openxmlformats.org/officeDocument/2006/relationships/image" Target="../media/image1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790.png"/><Relationship Id="rId5" Type="http://schemas.openxmlformats.org/officeDocument/2006/relationships/image" Target="../media/image1510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24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42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image" Target="../media/image91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5" Type="http://schemas.openxmlformats.org/officeDocument/2006/relationships/image" Target="../media/image11.png"/><Relationship Id="rId10" Type="http://schemas.openxmlformats.org/officeDocument/2006/relationships/image" Target="../media/image24.png"/><Relationship Id="rId9" Type="http://schemas.openxmlformats.org/officeDocument/2006/relationships/image" Target="NULL"/><Relationship Id="rId14" Type="http://schemas.openxmlformats.org/officeDocument/2006/relationships/image" Target="../media/image10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1.png"/><Relationship Id="rId5" Type="http://schemas.openxmlformats.org/officeDocument/2006/relationships/image" Target="../media/image1411.png"/><Relationship Id="rId4" Type="http://schemas.openxmlformats.org/officeDocument/2006/relationships/image" Target="../media/image13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1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15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c 12">
            <a:extLst>
              <a:ext uri="{FF2B5EF4-FFF2-40B4-BE49-F238E27FC236}">
                <a16:creationId xmlns:a16="http://schemas.microsoft.com/office/drawing/2014/main" id="{AA3589CB-8DF6-A930-9676-6DDA7A9F0C6E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105E536-CEF3-62FF-33A8-48E72D77C38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BEA5C76A-A7F9-04ED-735F-B0B83929821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A36BF915-855D-CE9F-2A3B-CF2887EBF1B6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64ED9D1A-335B-6E5C-F3EE-F3E49E8A0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50B1F26-E4D3-3D7A-AA34-4BFBC1053EC7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50B1F26-E4D3-3D7A-AA34-4BFBC1053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lipse 18">
            <a:extLst>
              <a:ext uri="{FF2B5EF4-FFF2-40B4-BE49-F238E27FC236}">
                <a16:creationId xmlns:a16="http://schemas.microsoft.com/office/drawing/2014/main" id="{0CCBA96E-3E3D-0408-FF63-DC4D45D0D514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FA14244-E949-DEF9-8BA2-AF01AC191D23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E659A4B-422C-E93B-F4A5-464A6B247205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4CCF66F-033F-3CBD-B3F3-268465280756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4CCF66F-033F-3CBD-B3F3-268465280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Éclair 22">
            <a:extLst>
              <a:ext uri="{FF2B5EF4-FFF2-40B4-BE49-F238E27FC236}">
                <a16:creationId xmlns:a16="http://schemas.microsoft.com/office/drawing/2014/main" id="{C1C2A2B9-70F1-035B-D9B6-67F070948CFD}"/>
              </a:ext>
            </a:extLst>
          </p:cNvPr>
          <p:cNvSpPr/>
          <p:nvPr/>
        </p:nvSpPr>
        <p:spPr>
          <a:xfrm rot="11608054">
            <a:off x="6091939" y="2091169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Éclair 23">
            <a:extLst>
              <a:ext uri="{FF2B5EF4-FFF2-40B4-BE49-F238E27FC236}">
                <a16:creationId xmlns:a16="http://schemas.microsoft.com/office/drawing/2014/main" id="{D8F95FBE-445F-7DB5-03CA-600F52B2C2BF}"/>
              </a:ext>
            </a:extLst>
          </p:cNvPr>
          <p:cNvSpPr/>
          <p:nvPr/>
        </p:nvSpPr>
        <p:spPr>
          <a:xfrm rot="4229103" flipH="1">
            <a:off x="7628125" y="168530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35CEDD6-4C60-4E91-2596-1558FAA969F4}"/>
              </a:ext>
            </a:extLst>
          </p:cNvPr>
          <p:cNvSpPr txBox="1"/>
          <p:nvPr/>
        </p:nvSpPr>
        <p:spPr>
          <a:xfrm>
            <a:off x="8059022" y="186950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6" name="Éclair 25">
            <a:extLst>
              <a:ext uri="{FF2B5EF4-FFF2-40B4-BE49-F238E27FC236}">
                <a16:creationId xmlns:a16="http://schemas.microsoft.com/office/drawing/2014/main" id="{6AFEDA48-766D-3DF1-007A-9BADDC806FE7}"/>
              </a:ext>
            </a:extLst>
          </p:cNvPr>
          <p:cNvSpPr/>
          <p:nvPr/>
        </p:nvSpPr>
        <p:spPr>
          <a:xfrm rot="1768599" flipH="1">
            <a:off x="5914930" y="2554622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1D266B5-57DB-9577-45C6-8FB7A2B058D0}"/>
              </a:ext>
            </a:extLst>
          </p:cNvPr>
          <p:cNvSpPr txBox="1"/>
          <p:nvPr/>
        </p:nvSpPr>
        <p:spPr>
          <a:xfrm>
            <a:off x="4785549" y="132001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9" name="Éclair 28">
            <a:extLst>
              <a:ext uri="{FF2B5EF4-FFF2-40B4-BE49-F238E27FC236}">
                <a16:creationId xmlns:a16="http://schemas.microsoft.com/office/drawing/2014/main" id="{5AA022D1-B9B4-622F-DB93-53460A72F82D}"/>
              </a:ext>
            </a:extLst>
          </p:cNvPr>
          <p:cNvSpPr/>
          <p:nvPr/>
        </p:nvSpPr>
        <p:spPr>
          <a:xfrm rot="20700000">
            <a:off x="5540712" y="147094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Éclair 29">
            <a:extLst>
              <a:ext uri="{FF2B5EF4-FFF2-40B4-BE49-F238E27FC236}">
                <a16:creationId xmlns:a16="http://schemas.microsoft.com/office/drawing/2014/main" id="{D67B3539-C68F-66A7-4A55-832FC8A0071A}"/>
              </a:ext>
            </a:extLst>
          </p:cNvPr>
          <p:cNvSpPr/>
          <p:nvPr/>
        </p:nvSpPr>
        <p:spPr>
          <a:xfrm rot="15636593">
            <a:off x="6882309" y="1842225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Éclair 30">
            <a:extLst>
              <a:ext uri="{FF2B5EF4-FFF2-40B4-BE49-F238E27FC236}">
                <a16:creationId xmlns:a16="http://schemas.microsoft.com/office/drawing/2014/main" id="{55397FD8-DDCB-E3C2-360D-D026FC2D459E}"/>
              </a:ext>
            </a:extLst>
          </p:cNvPr>
          <p:cNvSpPr/>
          <p:nvPr/>
        </p:nvSpPr>
        <p:spPr>
          <a:xfrm rot="4713049" flipH="1">
            <a:off x="6352649" y="1868961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39944F2-9618-4210-1765-565C8079B822}"/>
              </a:ext>
            </a:extLst>
          </p:cNvPr>
          <p:cNvSpPr txBox="1"/>
          <p:nvPr/>
        </p:nvSpPr>
        <p:spPr>
          <a:xfrm>
            <a:off x="6436402" y="212656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E7F9C74-173E-91F7-0F34-03295EE04B44}"/>
              </a:ext>
            </a:extLst>
          </p:cNvPr>
          <p:cNvSpPr txBox="1"/>
          <p:nvPr/>
        </p:nvSpPr>
        <p:spPr>
          <a:xfrm>
            <a:off x="5962001" y="2412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</p:spTree>
    <p:extLst>
      <p:ext uri="{BB962C8B-B14F-4D97-AF65-F5344CB8AC3E}">
        <p14:creationId xmlns:p14="http://schemas.microsoft.com/office/powerpoint/2010/main" val="2622801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644ACB76-95B2-4486-B1CD-CF600D079A7E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807A454F-BDDF-4E4F-A83D-C0F20EFB14F3}"/>
              </a:ext>
            </a:extLst>
          </p:cNvPr>
          <p:cNvSpPr/>
          <p:nvPr/>
        </p:nvSpPr>
        <p:spPr>
          <a:xfrm>
            <a:off x="8977738" y="511654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BAC6726-82B9-4059-B16F-8D36CE1185A1}"/>
              </a:ext>
            </a:extLst>
          </p:cNvPr>
          <p:cNvGrpSpPr/>
          <p:nvPr/>
        </p:nvGrpSpPr>
        <p:grpSpPr>
          <a:xfrm>
            <a:off x="8753421" y="1841861"/>
            <a:ext cx="432048" cy="288031"/>
            <a:chOff x="2286259" y="3513708"/>
            <a:chExt cx="432048" cy="288031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6C6F1752-1836-4F2C-99E2-9739208665C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1CD6821-5184-4FBB-8E4E-5206CDD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01CD3E5C-B4AC-41EA-A0D6-CED8A60FF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/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0C998FA5-24CE-49D1-9791-F16F76117FB2}"/>
              </a:ext>
            </a:extLst>
          </p:cNvPr>
          <p:cNvSpPr/>
          <p:nvPr/>
        </p:nvSpPr>
        <p:spPr>
          <a:xfrm>
            <a:off x="9269358" y="649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BD5F8D8-46A4-4608-8128-CC58A3338CF0}"/>
              </a:ext>
            </a:extLst>
          </p:cNvPr>
          <p:cNvSpPr/>
          <p:nvPr/>
        </p:nvSpPr>
        <p:spPr>
          <a:xfrm>
            <a:off x="10413679" y="4401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2ADF556-F472-4B28-993B-A315E4B6D5DA}"/>
              </a:ext>
            </a:extLst>
          </p:cNvPr>
          <p:cNvSpPr/>
          <p:nvPr/>
        </p:nvSpPr>
        <p:spPr>
          <a:xfrm>
            <a:off x="8825445" y="15538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/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09D48A61-335D-44AE-9BD6-943118709C9C}"/>
              </a:ext>
            </a:extLst>
          </p:cNvPr>
          <p:cNvGrpSpPr/>
          <p:nvPr/>
        </p:nvGrpSpPr>
        <p:grpSpPr>
          <a:xfrm>
            <a:off x="5870089" y="1718760"/>
            <a:ext cx="2235016" cy="2263951"/>
            <a:chOff x="5870089" y="1718760"/>
            <a:chExt cx="2235016" cy="226395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51295FB-4E3A-436C-9096-E6E47E30BA40}"/>
                </a:ext>
              </a:extLst>
            </p:cNvPr>
            <p:cNvGrpSpPr/>
            <p:nvPr/>
          </p:nvGrpSpPr>
          <p:grpSpPr>
            <a:xfrm>
              <a:off x="5963454" y="2687952"/>
              <a:ext cx="1920814" cy="301567"/>
              <a:chOff x="5085838" y="4417833"/>
              <a:chExt cx="1920814" cy="30156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7D658C3-3031-46B4-B835-F0B6743F9A7F}"/>
                  </a:ext>
                </a:extLst>
              </p:cNvPr>
              <p:cNvGrpSpPr/>
              <p:nvPr/>
            </p:nvGrpSpPr>
            <p:grpSpPr>
              <a:xfrm rot="-2700000">
                <a:off x="5085838" y="4539400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51067307-3AC0-44DD-93C7-A53C3C134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2CE1D54-0B29-4D49-9D34-828FAEAAD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A5D5915F-E1D1-4512-ACE7-A0B1B6C83D78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D6EBC94D-663F-486B-9AE8-6CDCBC5F5E8F}"/>
                  </a:ext>
                </a:extLst>
              </p:cNvPr>
              <p:cNvGrpSpPr/>
              <p:nvPr/>
            </p:nvGrpSpPr>
            <p:grpSpPr>
              <a:xfrm>
                <a:off x="5926652" y="441783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330F35C0-24D4-4656-9EFD-EF0D680AE461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D69D01C0-DD02-4EC2-B8A7-E5C3A195A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5CD045F-6997-4EFC-B20D-4B291A948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7A6F3ED8-1FDE-4111-95EE-DC36BCFAEBD0}"/>
                </a:ext>
              </a:extLst>
            </p:cNvPr>
            <p:cNvSpPr/>
            <p:nvPr/>
          </p:nvSpPr>
          <p:spPr>
            <a:xfrm>
              <a:off x="5902839" y="36529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6DC11E6-611E-45BD-9197-AB10F2C5C689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6102270" y="3510860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F7B09EF1-7359-4E43-8DA6-7EC23B599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246" y="36567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/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/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794127-8A77-4BB8-B996-88DED2FDF25B}"/>
                </a:ext>
              </a:extLst>
            </p:cNvPr>
            <p:cNvSpPr/>
            <p:nvPr/>
          </p:nvSpPr>
          <p:spPr>
            <a:xfrm>
              <a:off x="6005647" y="3802711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893C48F-B376-4E2A-A384-65863B0A6113}"/>
                </a:ext>
              </a:extLst>
            </p:cNvPr>
            <p:cNvSpPr/>
            <p:nvPr/>
          </p:nvSpPr>
          <p:spPr>
            <a:xfrm>
              <a:off x="6270214" y="286369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C35A9002-A184-4AF2-B89F-7D05F701E55B}"/>
                </a:ext>
              </a:extLst>
            </p:cNvPr>
            <p:cNvGrpSpPr/>
            <p:nvPr/>
          </p:nvGrpSpPr>
          <p:grpSpPr>
            <a:xfrm>
              <a:off x="6098594" y="1986429"/>
              <a:ext cx="1440160" cy="1440160"/>
              <a:chOff x="971600" y="548680"/>
              <a:chExt cx="1440160" cy="144016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E33826CE-0087-464E-A815-1BB5DF1B884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C64D717-17CF-407A-9875-7443FD714B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/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/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/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2C98E57-8C3B-420C-92D9-F620694FF312}"/>
                </a:ext>
              </a:extLst>
            </p:cNvPr>
            <p:cNvSpPr/>
            <p:nvPr/>
          </p:nvSpPr>
          <p:spPr>
            <a:xfrm>
              <a:off x="6012270" y="333086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/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23585492-8348-4AA1-8CD4-CA7A761644C9}"/>
                </a:ext>
              </a:extLst>
            </p:cNvPr>
            <p:cNvSpPr/>
            <p:nvPr/>
          </p:nvSpPr>
          <p:spPr>
            <a:xfrm>
              <a:off x="7925105" y="2702240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/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A562352-E0EE-4C67-9CFF-22E69D79293D}"/>
              </a:ext>
            </a:extLst>
          </p:cNvPr>
          <p:cNvGrpSpPr/>
          <p:nvPr/>
        </p:nvGrpSpPr>
        <p:grpSpPr>
          <a:xfrm>
            <a:off x="1947295" y="1721608"/>
            <a:ext cx="2212967" cy="2263951"/>
            <a:chOff x="1947295" y="1721608"/>
            <a:chExt cx="2212967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3263657" y="274110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0588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/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20588" r="-5882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577986" y="28052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/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DE71C4E-51A2-4985-B140-100612C495D9}"/>
                </a:ext>
              </a:extLst>
            </p:cNvPr>
            <p:cNvGrpSpPr/>
            <p:nvPr/>
          </p:nvGrpSpPr>
          <p:grpSpPr>
            <a:xfrm>
              <a:off x="2154506" y="2824000"/>
              <a:ext cx="1495439" cy="499484"/>
              <a:chOff x="2747967" y="4322269"/>
              <a:chExt cx="1495439" cy="499484"/>
            </a:xfrm>
          </p:grpSpPr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98E72EEB-CD51-4F03-8044-4F3C252C3496}"/>
                  </a:ext>
                </a:extLst>
              </p:cNvPr>
              <p:cNvGrpSpPr/>
              <p:nvPr/>
            </p:nvGrpSpPr>
            <p:grpSpPr>
              <a:xfrm rot="-2700000">
                <a:off x="2975542" y="4322269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943EC2E7-7E10-4186-A7B5-98303EBDD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BE7A9149-3999-41B7-A4CE-A6E491690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B1301E2F-8188-4492-92EA-4655E9A30EBB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3A4DDA7F-6FE8-4963-836B-0CCCF92609A0}"/>
                  </a:ext>
                </a:extLst>
              </p:cNvPr>
              <p:cNvGrpSpPr/>
              <p:nvPr/>
            </p:nvGrpSpPr>
            <p:grpSpPr>
              <a:xfrm rot="8100000">
                <a:off x="2747967" y="464175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412BE1A8-EDB8-435A-81D7-FDD871E5445C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AE621A19-1529-47E2-9B5C-F22C23947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DC3AAE95-B965-4E49-9218-0C549CF7C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C318BA-ADE2-4401-9389-D6215FC8CE9F}"/>
              </a:ext>
            </a:extLst>
          </p:cNvPr>
          <p:cNvGrpSpPr/>
          <p:nvPr/>
        </p:nvGrpSpPr>
        <p:grpSpPr>
          <a:xfrm>
            <a:off x="8534654" y="2859259"/>
            <a:ext cx="2825582" cy="2574754"/>
            <a:chOff x="8534654" y="2859259"/>
            <a:chExt cx="2825582" cy="2574754"/>
          </a:xfrm>
        </p:grpSpPr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DAC516F-9565-43C3-BB8C-838EEB25FA52}"/>
                </a:ext>
              </a:extLst>
            </p:cNvPr>
            <p:cNvSpPr/>
            <p:nvPr/>
          </p:nvSpPr>
          <p:spPr>
            <a:xfrm>
              <a:off x="9502826" y="5104267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05664E55-9D3C-482A-8C8E-BDEE9C750932}"/>
                </a:ext>
              </a:extLst>
            </p:cNvPr>
            <p:cNvCxnSpPr>
              <a:cxnSpLocks/>
              <a:stCxn id="125" idx="4"/>
            </p:cNvCxnSpPr>
            <p:nvPr/>
          </p:nvCxnSpPr>
          <p:spPr>
            <a:xfrm>
              <a:off x="9702257" y="4962162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FB75177-D68B-430C-A3FC-70E17F58F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233" y="5108087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/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/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F2E1908-9BF1-4B1A-BAE6-8BADD8FE81A2}"/>
                </a:ext>
              </a:extLst>
            </p:cNvPr>
            <p:cNvSpPr/>
            <p:nvPr/>
          </p:nvSpPr>
          <p:spPr>
            <a:xfrm>
              <a:off x="9605634" y="525401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918ECE0-FE95-4647-B050-169D61FD0FD4}"/>
                </a:ext>
              </a:extLst>
            </p:cNvPr>
            <p:cNvSpPr/>
            <p:nvPr/>
          </p:nvSpPr>
          <p:spPr>
            <a:xfrm>
              <a:off x="9137534" y="458458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AF4380B8-321D-45F7-AF7F-B26422342ABA}"/>
                </a:ext>
              </a:extLst>
            </p:cNvPr>
            <p:cNvGrpSpPr/>
            <p:nvPr/>
          </p:nvGrpSpPr>
          <p:grpSpPr>
            <a:xfrm>
              <a:off x="9698581" y="3437731"/>
              <a:ext cx="1440160" cy="1440160"/>
              <a:chOff x="971600" y="548680"/>
              <a:chExt cx="1440160" cy="1440160"/>
            </a:xfrm>
          </p:grpSpPr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53E807C9-0EB0-4156-B03D-D3F7DA2212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BAE4C98B-97C0-426D-B743-18875CACFE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/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/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/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blipFill>
                  <a:blip r:embed="rId1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E42D99B-BF4A-4DEF-AABF-F68650789711}"/>
                </a:ext>
              </a:extLst>
            </p:cNvPr>
            <p:cNvSpPr/>
            <p:nvPr/>
          </p:nvSpPr>
          <p:spPr>
            <a:xfrm>
              <a:off x="9612257" y="478216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/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117EBE6-7D75-4D9D-8E36-41C683B3FA17}"/>
                </a:ext>
              </a:extLst>
            </p:cNvPr>
            <p:cNvSpPr/>
            <p:nvPr/>
          </p:nvSpPr>
          <p:spPr>
            <a:xfrm>
              <a:off x="9137534" y="381727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/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DD25FE0-FB2C-46F3-9F5E-1B865DFB1361}"/>
                </a:ext>
              </a:extLst>
            </p:cNvPr>
            <p:cNvGrpSpPr/>
            <p:nvPr/>
          </p:nvGrpSpPr>
          <p:grpSpPr>
            <a:xfrm>
              <a:off x="8974827" y="3093218"/>
              <a:ext cx="294531" cy="1920647"/>
              <a:chOff x="7740596" y="4530606"/>
              <a:chExt cx="294531" cy="1920647"/>
            </a:xfrm>
          </p:grpSpPr>
          <p:grpSp>
            <p:nvGrpSpPr>
              <p:cNvPr id="137" name="Groupe 136">
                <a:extLst>
                  <a:ext uri="{FF2B5EF4-FFF2-40B4-BE49-F238E27FC236}">
                    <a16:creationId xmlns:a16="http://schemas.microsoft.com/office/drawing/2014/main" id="{8701E4B9-E330-478F-B210-B577D6F65D21}"/>
                  </a:ext>
                </a:extLst>
              </p:cNvPr>
              <p:cNvGrpSpPr/>
              <p:nvPr/>
            </p:nvGrpSpPr>
            <p:grpSpPr>
              <a:xfrm rot="-8100000">
                <a:off x="7311195" y="5727321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B2B473B1-3D5F-4580-A8C2-3753CE096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E0FEAA07-DD81-4345-B429-3199ACD76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C0AC4A3F-6EC5-4C1D-999F-528460A67634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4C87FDB5-AA4B-4A59-972E-69192B671612}"/>
                  </a:ext>
                </a:extLst>
              </p:cNvPr>
              <p:cNvGrpSpPr/>
              <p:nvPr/>
            </p:nvGrpSpPr>
            <p:grpSpPr>
              <a:xfrm rot="-5400000">
                <a:off x="7290596" y="4980606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2DEFF9BB-6AC3-4878-894C-0B9D7DAB4587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FCEF71A-9147-48B3-9802-47384C99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88FE2371-DAE0-4343-BD89-B9DEA12D7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3143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BF0FFBF9-509A-61DA-0516-45DDEC168DDB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05DF1AF-DF62-2A34-4577-546FAD155F7C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098C99D2-BFA5-2C9A-98E1-DFFD46124B43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50DE32E-DE9A-C65B-1814-A8334B5F7B46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3B6CA86-82FA-D8EA-259A-DEFA93A82F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AF376D4F-4A4B-2B78-51D8-78795682E715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3661186-F6E8-AFF4-25BB-FE1002F68635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2C01899-C812-AC59-F44A-9962D25C7B30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4" name="Éclair 13">
            <a:extLst>
              <a:ext uri="{FF2B5EF4-FFF2-40B4-BE49-F238E27FC236}">
                <a16:creationId xmlns:a16="http://schemas.microsoft.com/office/drawing/2014/main" id="{91697BEE-B4AA-0961-2D82-6C0E9684D0B1}"/>
              </a:ext>
            </a:extLst>
          </p:cNvPr>
          <p:cNvSpPr/>
          <p:nvPr/>
        </p:nvSpPr>
        <p:spPr>
          <a:xfrm rot="11608054">
            <a:off x="6091939" y="2091169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Éclair 14">
            <a:extLst>
              <a:ext uri="{FF2B5EF4-FFF2-40B4-BE49-F238E27FC236}">
                <a16:creationId xmlns:a16="http://schemas.microsoft.com/office/drawing/2014/main" id="{8622FF83-90F8-94F8-D1D1-450A1B336C5A}"/>
              </a:ext>
            </a:extLst>
          </p:cNvPr>
          <p:cNvSpPr/>
          <p:nvPr/>
        </p:nvSpPr>
        <p:spPr>
          <a:xfrm rot="4229103" flipH="1">
            <a:off x="7628125" y="168530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450A113-C87E-A8DF-1BB9-DEB1ADADBEC6}"/>
              </a:ext>
            </a:extLst>
          </p:cNvPr>
          <p:cNvSpPr txBox="1"/>
          <p:nvPr/>
        </p:nvSpPr>
        <p:spPr>
          <a:xfrm>
            <a:off x="8059022" y="186950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98BE3125-97EF-ABB4-5779-773BB6EBE68F}"/>
              </a:ext>
            </a:extLst>
          </p:cNvPr>
          <p:cNvSpPr/>
          <p:nvPr/>
        </p:nvSpPr>
        <p:spPr>
          <a:xfrm rot="1768599" flipH="1">
            <a:off x="5914930" y="2554622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529A306-3C8E-E7C2-2F42-240DF85F7B82}"/>
              </a:ext>
            </a:extLst>
          </p:cNvPr>
          <p:cNvSpPr txBox="1"/>
          <p:nvPr/>
        </p:nvSpPr>
        <p:spPr>
          <a:xfrm>
            <a:off x="4785549" y="132001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9" name="Éclair 18">
            <a:extLst>
              <a:ext uri="{FF2B5EF4-FFF2-40B4-BE49-F238E27FC236}">
                <a16:creationId xmlns:a16="http://schemas.microsoft.com/office/drawing/2014/main" id="{1563CA27-E801-F36E-2467-257A7D120A0C}"/>
              </a:ext>
            </a:extLst>
          </p:cNvPr>
          <p:cNvSpPr/>
          <p:nvPr/>
        </p:nvSpPr>
        <p:spPr>
          <a:xfrm rot="20700000">
            <a:off x="5540712" y="147094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clair 19">
            <a:extLst>
              <a:ext uri="{FF2B5EF4-FFF2-40B4-BE49-F238E27FC236}">
                <a16:creationId xmlns:a16="http://schemas.microsoft.com/office/drawing/2014/main" id="{73FAF0B0-DF2E-4D3E-0962-903F5AFDA2E6}"/>
              </a:ext>
            </a:extLst>
          </p:cNvPr>
          <p:cNvSpPr/>
          <p:nvPr/>
        </p:nvSpPr>
        <p:spPr>
          <a:xfrm rot="15636593">
            <a:off x="6882309" y="1842225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Éclair 20">
            <a:extLst>
              <a:ext uri="{FF2B5EF4-FFF2-40B4-BE49-F238E27FC236}">
                <a16:creationId xmlns:a16="http://schemas.microsoft.com/office/drawing/2014/main" id="{5C4FEB85-3621-5EF9-9B63-A495ACB6B2A1}"/>
              </a:ext>
            </a:extLst>
          </p:cNvPr>
          <p:cNvSpPr/>
          <p:nvPr/>
        </p:nvSpPr>
        <p:spPr>
          <a:xfrm rot="4713049" flipH="1">
            <a:off x="6352649" y="1868961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9EB874A-29FB-5CDC-09D7-A0CD2FDE94E9}"/>
              </a:ext>
            </a:extLst>
          </p:cNvPr>
          <p:cNvSpPr txBox="1"/>
          <p:nvPr/>
        </p:nvSpPr>
        <p:spPr>
          <a:xfrm>
            <a:off x="6436402" y="212656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F321725-2F46-B266-41B2-2DDC776A4251}"/>
              </a:ext>
            </a:extLst>
          </p:cNvPr>
          <p:cNvSpPr txBox="1"/>
          <p:nvPr/>
        </p:nvSpPr>
        <p:spPr>
          <a:xfrm>
            <a:off x="5962001" y="2412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0D9271D-64E2-0513-1A42-3E11C632F3C3}"/>
                  </a:ext>
                </a:extLst>
              </p:cNvPr>
              <p:cNvSpPr txBox="1"/>
              <p:nvPr/>
            </p:nvSpPr>
            <p:spPr>
              <a:xfrm>
                <a:off x="5040226" y="185014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0D9271D-64E2-0513-1A42-3E11C632F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226" y="1850143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667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C4EA92CD-AE32-CDBA-3498-0F661652CFC5}"/>
                  </a:ext>
                </a:extLst>
              </p:cNvPr>
              <p:cNvSpPr txBox="1"/>
              <p:nvPr/>
            </p:nvSpPr>
            <p:spPr>
              <a:xfrm>
                <a:off x="6197302" y="107415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C4EA92CD-AE32-CDBA-3498-0F661652C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302" y="1074158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585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presseur</a:t>
            </a:r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206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/>
              <a:t>Effort perçage + presseur</a:t>
            </a:r>
            <a:endParaRPr lang="fr-FR" sz="1200" dirty="0"/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344F34F8-3C4E-431A-ACE5-ED9CA5F5DF3F}"/>
              </a:ext>
            </a:extLst>
          </p:cNvPr>
          <p:cNvSpPr/>
          <p:nvPr/>
        </p:nvSpPr>
        <p:spPr>
          <a:xfrm>
            <a:off x="3239937" y="839520"/>
            <a:ext cx="3225449" cy="178924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044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/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1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2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Sphère-plan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blipFill>
                <a:blip r:embed="rId3"/>
                <a:stretch>
                  <a:fillRect l="-5422"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3578" y="1977647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7810725" y="114368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4826508" y="115883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E7FAC6C-AFB2-4CD2-B479-160B0CAC4EDD}"/>
              </a:ext>
            </a:extLst>
          </p:cNvPr>
          <p:cNvGrpSpPr/>
          <p:nvPr/>
        </p:nvGrpSpPr>
        <p:grpSpPr>
          <a:xfrm>
            <a:off x="638799" y="2201160"/>
            <a:ext cx="1680838" cy="944254"/>
            <a:chOff x="1668820" y="2047742"/>
            <a:chExt cx="1680838" cy="944254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40640D5F-D1A2-4551-8022-F2E6F97D0EBA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05047399-A2AF-4642-BA12-F841F18E96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962D2272-9814-4C79-8A60-B22F0A49470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13F8642-60BC-4E14-91E1-F8D3B481E19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956D65D-49E9-453D-86F4-DD2437AC4E14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Larme 43">
            <a:extLst>
              <a:ext uri="{FF2B5EF4-FFF2-40B4-BE49-F238E27FC236}">
                <a16:creationId xmlns:a16="http://schemas.microsoft.com/office/drawing/2014/main" id="{9BB7F87E-A6F2-44C3-A677-49A907104EB2}"/>
              </a:ext>
            </a:extLst>
          </p:cNvPr>
          <p:cNvSpPr/>
          <p:nvPr/>
        </p:nvSpPr>
        <p:spPr>
          <a:xfrm>
            <a:off x="984461" y="2201160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/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blipFill>
                <a:blip r:embed="rId5"/>
                <a:stretch>
                  <a:fillRect l="-31818" r="-3181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/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e 46">
            <a:extLst>
              <a:ext uri="{FF2B5EF4-FFF2-40B4-BE49-F238E27FC236}">
                <a16:creationId xmlns:a16="http://schemas.microsoft.com/office/drawing/2014/main" id="{4491643C-5D26-49F3-9049-7DFF136FD240}"/>
              </a:ext>
            </a:extLst>
          </p:cNvPr>
          <p:cNvGrpSpPr/>
          <p:nvPr/>
        </p:nvGrpSpPr>
        <p:grpSpPr>
          <a:xfrm rot="18900000">
            <a:off x="663863" y="856914"/>
            <a:ext cx="1459344" cy="1457291"/>
            <a:chOff x="1668820" y="1400514"/>
            <a:chExt cx="1459344" cy="1457291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809F2069-71C4-4D50-A894-307F8ACCFCA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627E4DEA-2DAB-4CC6-9505-CB7FA752E66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CFFD35BB-4C9E-4BE9-8D8B-CFEA40E849F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0E742633-BF76-4EC7-8F7A-92350A231603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/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/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blipFill>
                <a:blip r:embed="rId8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DFF555E-EE42-4E96-91E0-25BD384778E8}"/>
              </a:ext>
            </a:extLst>
          </p:cNvPr>
          <p:cNvCxnSpPr>
            <a:cxnSpLocks/>
          </p:cNvCxnSpPr>
          <p:nvPr/>
        </p:nvCxnSpPr>
        <p:spPr>
          <a:xfrm flipV="1">
            <a:off x="1610309" y="1359128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/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/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blipFill>
                <a:blip r:embed="rId10"/>
                <a:stretch>
                  <a:fillRect l="-26667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BBDC5F6-5E2D-41E7-A26A-0D7DE013E2DD}"/>
              </a:ext>
            </a:extLst>
          </p:cNvPr>
          <p:cNvSpPr/>
          <p:nvPr/>
        </p:nvSpPr>
        <p:spPr>
          <a:xfrm rot="2700000">
            <a:off x="1813435" y="1901892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F1F430D1-D538-41FB-B78F-BD1CBC479BF4}"/>
              </a:ext>
            </a:extLst>
          </p:cNvPr>
          <p:cNvSpPr/>
          <p:nvPr/>
        </p:nvSpPr>
        <p:spPr>
          <a:xfrm>
            <a:off x="753335" y="2999822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DE09AD6-36A5-49A7-A6CC-D3AE2C4145E6}"/>
              </a:ext>
            </a:extLst>
          </p:cNvPr>
          <p:cNvSpPr/>
          <p:nvPr/>
        </p:nvSpPr>
        <p:spPr>
          <a:xfrm>
            <a:off x="533359" y="3039812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73B7D89E-FA1B-4DE9-87FE-E0593529AC68}"/>
              </a:ext>
            </a:extLst>
          </p:cNvPr>
          <p:cNvSpPr/>
          <p:nvPr/>
        </p:nvSpPr>
        <p:spPr>
          <a:xfrm>
            <a:off x="1963800" y="1597303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6640AF3-3035-4A4A-A2A7-4B8F9D6E6AE8}"/>
              </a:ext>
            </a:extLst>
          </p:cNvPr>
          <p:cNvSpPr/>
          <p:nvPr/>
        </p:nvSpPr>
        <p:spPr>
          <a:xfrm>
            <a:off x="1194727" y="1949054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007A959-F420-49C4-8ADF-D1440D28E5F0}"/>
              </a:ext>
            </a:extLst>
          </p:cNvPr>
          <p:cNvSpPr/>
          <p:nvPr/>
        </p:nvSpPr>
        <p:spPr>
          <a:xfrm>
            <a:off x="6945789" y="1377008"/>
            <a:ext cx="642173" cy="537723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B10B81D-78D0-4D08-83DA-B01B1933EAC3}"/>
              </a:ext>
            </a:extLst>
          </p:cNvPr>
          <p:cNvSpPr/>
          <p:nvPr/>
        </p:nvSpPr>
        <p:spPr>
          <a:xfrm>
            <a:off x="5865499" y="929945"/>
            <a:ext cx="1860387" cy="1597020"/>
          </a:xfrm>
          <a:prstGeom prst="roundRect">
            <a:avLst>
              <a:gd name="adj" fmla="val 8045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5945566">
            <a:off x="7476147" y="1154679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Éclair 62">
            <a:extLst>
              <a:ext uri="{FF2B5EF4-FFF2-40B4-BE49-F238E27FC236}">
                <a16:creationId xmlns:a16="http://schemas.microsoft.com/office/drawing/2014/main" id="{D9C6CAB7-4C4D-4181-8EC2-51DD943CF36F}"/>
              </a:ext>
            </a:extLst>
          </p:cNvPr>
          <p:cNvSpPr/>
          <p:nvPr/>
        </p:nvSpPr>
        <p:spPr>
          <a:xfrm rot="15654434" flipH="1">
            <a:off x="5392136" y="137590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Éclair 64">
            <a:extLst>
              <a:ext uri="{FF2B5EF4-FFF2-40B4-BE49-F238E27FC236}">
                <a16:creationId xmlns:a16="http://schemas.microsoft.com/office/drawing/2014/main" id="{78C72576-5AA5-4499-A464-9C6072691D25}"/>
              </a:ext>
            </a:extLst>
          </p:cNvPr>
          <p:cNvSpPr/>
          <p:nvPr/>
        </p:nvSpPr>
        <p:spPr>
          <a:xfrm rot="4501140" flipH="1" flipV="1">
            <a:off x="6968066" y="1881668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E8F95278-025C-4232-A255-CBF03226C0FA}"/>
              </a:ext>
            </a:extLst>
          </p:cNvPr>
          <p:cNvSpPr txBox="1"/>
          <p:nvPr/>
        </p:nvSpPr>
        <p:spPr>
          <a:xfrm>
            <a:off x="6448648" y="220835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</p:spTree>
    <p:extLst>
      <p:ext uri="{BB962C8B-B14F-4D97-AF65-F5344CB8AC3E}">
        <p14:creationId xmlns:p14="http://schemas.microsoft.com/office/powerpoint/2010/main" val="3095905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06334D0F-9E50-4A40-AB2D-ADD5ACA5D46A}"/>
              </a:ext>
            </a:extLst>
          </p:cNvPr>
          <p:cNvSpPr/>
          <p:nvPr/>
        </p:nvSpPr>
        <p:spPr>
          <a:xfrm>
            <a:off x="5374639" y="2707640"/>
            <a:ext cx="1442722" cy="14427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AEE97DF-44C7-4F92-82F1-E2B2E5C84ABF}"/>
              </a:ext>
            </a:extLst>
          </p:cNvPr>
          <p:cNvGrpSpPr/>
          <p:nvPr/>
        </p:nvGrpSpPr>
        <p:grpSpPr>
          <a:xfrm>
            <a:off x="5879976" y="43399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F861ABEE-9946-4C00-9CE1-E08379C27D36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DF1AACF-0064-46A1-955B-AE2298C17278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6BA2E5CE-BEA5-4A3D-B701-E5E8F0A380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B260B0E-F3D2-4015-A99D-394DB8D61A7A}"/>
                  </a:ext>
                </a:extLst>
              </p:cNvPr>
              <p:cNvSpPr txBox="1"/>
              <p:nvPr/>
            </p:nvSpPr>
            <p:spPr>
              <a:xfrm>
                <a:off x="6710205" y="383731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B260B0E-F3D2-4015-A99D-394DB8D61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205" y="3837312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E449CC5E-6C13-4CBF-970D-E62E979F2BAF}"/>
              </a:ext>
            </a:extLst>
          </p:cNvPr>
          <p:cNvSpPr/>
          <p:nvPr/>
        </p:nvSpPr>
        <p:spPr>
          <a:xfrm>
            <a:off x="5230639" y="32850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3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A4B8780-54FB-450F-88EA-5CDD95C5A9EE}"/>
              </a:ext>
            </a:extLst>
          </p:cNvPr>
          <p:cNvSpPr/>
          <p:nvPr/>
        </p:nvSpPr>
        <p:spPr>
          <a:xfrm>
            <a:off x="5952000" y="40519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2"/>
                </a:solidFill>
              </a:rPr>
              <a:t>0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9AA85A9-EA93-411B-9A82-061F020BDF9D}"/>
              </a:ext>
            </a:extLst>
          </p:cNvPr>
          <p:cNvSpPr txBox="1"/>
          <p:nvPr/>
        </p:nvSpPr>
        <p:spPr>
          <a:xfrm>
            <a:off x="6655190" y="2148752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Poids</a:t>
            </a:r>
          </a:p>
          <a:p>
            <a:pPr algn="ctr"/>
            <a:r>
              <a:rPr lang="fr-FR" sz="1200" dirty="0"/>
              <a:t>camion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2F5B7C5-ED82-488F-8D53-22F52BBCDB99}"/>
              </a:ext>
            </a:extLst>
          </p:cNvPr>
          <p:cNvSpPr txBox="1"/>
          <p:nvPr/>
        </p:nvSpPr>
        <p:spPr>
          <a:xfrm>
            <a:off x="3910072" y="2915668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extérieur</a:t>
            </a:r>
          </a:p>
        </p:txBody>
      </p:sp>
      <p:sp>
        <p:nvSpPr>
          <p:cNvPr id="19" name="Éclair 18">
            <a:extLst>
              <a:ext uri="{FF2B5EF4-FFF2-40B4-BE49-F238E27FC236}">
                <a16:creationId xmlns:a16="http://schemas.microsoft.com/office/drawing/2014/main" id="{1D2D820D-1432-4DC8-9C33-6D64BDC5F52B}"/>
              </a:ext>
            </a:extLst>
          </p:cNvPr>
          <p:cNvSpPr/>
          <p:nvPr/>
        </p:nvSpPr>
        <p:spPr>
          <a:xfrm rot="5945566">
            <a:off x="6289683" y="2196372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clair 19">
            <a:extLst>
              <a:ext uri="{FF2B5EF4-FFF2-40B4-BE49-F238E27FC236}">
                <a16:creationId xmlns:a16="http://schemas.microsoft.com/office/drawing/2014/main" id="{5F986945-FDC0-4448-95FA-D1979DF2864A}"/>
              </a:ext>
            </a:extLst>
          </p:cNvPr>
          <p:cNvSpPr/>
          <p:nvPr/>
        </p:nvSpPr>
        <p:spPr>
          <a:xfrm rot="15654434" flipH="1">
            <a:off x="4697290" y="301372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BEA4E53-20F0-48E3-BC98-F4DE5753B8E7}"/>
              </a:ext>
            </a:extLst>
          </p:cNvPr>
          <p:cNvSpPr/>
          <p:nvPr/>
        </p:nvSpPr>
        <p:spPr>
          <a:xfrm>
            <a:off x="6673361" y="32850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/>
                </a:solidFill>
              </a:rPr>
              <a:t>1</a:t>
            </a:r>
            <a:endParaRPr lang="fr-FR" sz="2000" b="1" dirty="0">
              <a:solidFill>
                <a:schemeClr val="accent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E1D0C2F-FBB1-4373-9F61-A3DD2F36FB07}"/>
              </a:ext>
            </a:extLst>
          </p:cNvPr>
          <p:cNvSpPr/>
          <p:nvPr/>
        </p:nvSpPr>
        <p:spPr>
          <a:xfrm>
            <a:off x="5952000" y="256857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22DC7F7-CF33-4035-9616-5859A5135080}"/>
                  </a:ext>
                </a:extLst>
              </p:cNvPr>
              <p:cNvSpPr txBox="1"/>
              <p:nvPr/>
            </p:nvSpPr>
            <p:spPr>
              <a:xfrm>
                <a:off x="6600432" y="259773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22DC7F7-CF33-4035-9616-5859A5135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432" y="2597730"/>
                <a:ext cx="791673" cy="369332"/>
              </a:xfrm>
              <a:prstGeom prst="rect">
                <a:avLst/>
              </a:prstGeom>
              <a:blipFill>
                <a:blip r:embed="rId3"/>
                <a:stretch>
                  <a:fillRect l="-3846" t="-13115" r="-846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9C5F95B-6D31-4E50-956F-62542D34F6C4}"/>
                  </a:ext>
                </a:extLst>
              </p:cNvPr>
              <p:cNvSpPr txBox="1"/>
              <p:nvPr/>
            </p:nvSpPr>
            <p:spPr>
              <a:xfrm>
                <a:off x="4968278" y="2474978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9C5F95B-6D31-4E50-956F-62542D34F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278" y="2474978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7798828-69C6-4990-88F4-5D640DC14291}"/>
                  </a:ext>
                </a:extLst>
              </p:cNvPr>
              <p:cNvSpPr txBox="1"/>
              <p:nvPr/>
            </p:nvSpPr>
            <p:spPr>
              <a:xfrm>
                <a:off x="4775433" y="4021978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7798828-69C6-4990-88F4-5D640DC14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433" y="4021978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483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092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7696574A-F9D3-49BE-9943-982155CF9CA7}"/>
              </a:ext>
            </a:extLst>
          </p:cNvPr>
          <p:cNvGrpSpPr/>
          <p:nvPr/>
        </p:nvGrpSpPr>
        <p:grpSpPr>
          <a:xfrm rot="19800000">
            <a:off x="7813066" y="1725273"/>
            <a:ext cx="1440160" cy="1440160"/>
            <a:chOff x="971600" y="548680"/>
            <a:chExt cx="1440160" cy="1440160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2E98BAF5-428E-49FF-BAF8-18E2F292CB6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1A6302C-C56F-4999-9736-4DFBF276CA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B613A98-51CB-4B62-A130-053FEE297B25}"/>
              </a:ext>
            </a:extLst>
          </p:cNvPr>
          <p:cNvGrpSpPr/>
          <p:nvPr/>
        </p:nvGrpSpPr>
        <p:grpSpPr>
          <a:xfrm rot="19800000">
            <a:off x="4933530" y="1320817"/>
            <a:ext cx="1440160" cy="1440160"/>
            <a:chOff x="971600" y="548680"/>
            <a:chExt cx="1440160" cy="1440160"/>
          </a:xfrm>
        </p:grpSpPr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E06ADC-F934-4CBE-879D-44156E028A7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7AB377F-A057-45C3-A092-0D8AA36E9D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456455" y="1794884"/>
            <a:ext cx="1156062" cy="1152428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32502" y="1302673"/>
            <a:ext cx="1514866" cy="1523012"/>
            <a:chOff x="1613298" y="1400514"/>
            <a:chExt cx="1514866" cy="152301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13298" y="274352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blipFill>
                <a:blip r:embed="rId6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791127" y="2213420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1CECE3EA-A3F9-4BF7-87DC-B88AB9BB51F7}"/>
              </a:ext>
            </a:extLst>
          </p:cNvPr>
          <p:cNvSpPr/>
          <p:nvPr/>
        </p:nvSpPr>
        <p:spPr>
          <a:xfrm>
            <a:off x="4980805" y="2613088"/>
            <a:ext cx="795728" cy="79572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0993D89-BB4E-4883-86F2-86B7750A66C5}"/>
              </a:ext>
            </a:extLst>
          </p:cNvPr>
          <p:cNvSpPr/>
          <p:nvPr/>
        </p:nvSpPr>
        <p:spPr>
          <a:xfrm>
            <a:off x="7107172" y="2279858"/>
            <a:ext cx="2304258" cy="2304258"/>
          </a:xfrm>
          <a:prstGeom prst="arc">
            <a:avLst>
              <a:gd name="adj1" fmla="val 19895151"/>
              <a:gd name="adj2" fmla="val 20633011"/>
            </a:avLst>
          </a:prstGeom>
          <a:ln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/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/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/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blipFill>
                <a:blip r:embed="rId17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/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blipFill>
                <a:blip r:embed="rId18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/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blipFill>
                <a:blip r:embed="rId19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379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310F4F64-B9D7-4BA8-860B-6B1CE1FA1E3D}"/>
              </a:ext>
            </a:extLst>
          </p:cNvPr>
          <p:cNvGrpSpPr/>
          <p:nvPr/>
        </p:nvGrpSpPr>
        <p:grpSpPr>
          <a:xfrm rot="19800000">
            <a:off x="5639525" y="1716392"/>
            <a:ext cx="1440160" cy="1440160"/>
            <a:chOff x="971600" y="548680"/>
            <a:chExt cx="1440160" cy="1440160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2121FEC2-F9C5-462B-8367-2D2E98D3FEE4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1AB17552-6A13-4033-890B-1A5018D719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EB9CC17C-C83E-4A98-9832-6AE25EFC4F98}"/>
              </a:ext>
            </a:extLst>
          </p:cNvPr>
          <p:cNvSpPr/>
          <p:nvPr/>
        </p:nvSpPr>
        <p:spPr>
          <a:xfrm>
            <a:off x="5197301" y="2520862"/>
            <a:ext cx="1817258" cy="1817258"/>
          </a:xfrm>
          <a:prstGeom prst="arc">
            <a:avLst>
              <a:gd name="adj1" fmla="val 19718312"/>
              <a:gd name="adj2" fmla="val 0"/>
            </a:avLst>
          </a:prstGeom>
          <a:ln>
            <a:solidFill>
              <a:srgbClr val="0070C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/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/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/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blipFill>
                <a:blip r:embed="rId17"/>
                <a:stretch>
                  <a:fillRect l="-25926" t="-37500" r="-96296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AEE7B2D3-CDAB-4C1D-B5F2-7B1CFB86B271}"/>
              </a:ext>
            </a:extLst>
          </p:cNvPr>
          <p:cNvCxnSpPr>
            <a:cxnSpLocks/>
          </p:cNvCxnSpPr>
          <p:nvPr/>
        </p:nvCxnSpPr>
        <p:spPr>
          <a:xfrm flipV="1">
            <a:off x="2958449" y="2363356"/>
            <a:ext cx="1241529" cy="1056764"/>
          </a:xfrm>
          <a:prstGeom prst="line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/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blipFill>
                <a:blip r:embed="rId1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628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0598D6B0-2DA4-4DFB-8937-F750DBAF37C1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76BEC6D-528E-48C3-88AF-CBEC0EA657C9}"/>
              </a:ext>
            </a:extLst>
          </p:cNvPr>
          <p:cNvSpPr/>
          <p:nvPr/>
        </p:nvSpPr>
        <p:spPr>
          <a:xfrm>
            <a:off x="642066" y="364714"/>
            <a:ext cx="2398642" cy="2398642"/>
          </a:xfrm>
          <a:prstGeom prst="arc">
            <a:avLst>
              <a:gd name="adj1" fmla="val 11122892"/>
              <a:gd name="adj2" fmla="val 1096973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BCC1B19-A4EC-4DA6-B1CD-C54F5D9A9CE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892FAE8C-76D4-41A3-BA4E-EA9C524B017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236639B-1BD2-4AB6-A02A-68B538649ECB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700A7C9-2445-48D0-A1F4-81725DE35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/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36AB4534-5223-43DE-B222-3B834BFA5C84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9F1947ED-4DB5-4F26-B4B8-BF45964FD3E6}"/>
              </a:ext>
            </a:extLst>
          </p:cNvPr>
          <p:cNvSpPr txBox="1"/>
          <p:nvPr/>
        </p:nvSpPr>
        <p:spPr>
          <a:xfrm>
            <a:off x="5929391" y="547116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417AA4-49FA-4423-9DE8-DAEC0C82AC87}"/>
              </a:ext>
            </a:extLst>
          </p:cNvPr>
          <p:cNvSpPr txBox="1"/>
          <p:nvPr/>
        </p:nvSpPr>
        <p:spPr>
          <a:xfrm>
            <a:off x="7114385" y="505033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/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/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/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72E3E7C3-9BAC-4003-B8DF-DC7A4CCB6C4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772821" y="4645191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C589CD3C-2467-4887-A2D2-F83A9C885814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4653043" y="3584431"/>
            <a:ext cx="1180679" cy="154683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FDC784CE-AA7C-4530-A852-1AD52C1C74B5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6335514" y="4816195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5F69E09B-44B9-4558-9C2C-DBBBBF95304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4610865" y="3686255"/>
            <a:ext cx="1318526" cy="187724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950A0D0B-22DC-4A4C-B6A2-816DD2C2624B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4207991" y="4029483"/>
            <a:ext cx="1627839" cy="102573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/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7E46B9B1-6312-4D84-B5E8-0FA0E63ED146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6487466" y="5148971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787AEC15-E98A-4E15-B30A-AA252459868E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578E236-2B91-4DE6-A065-9FF1D6F5255C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/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blipFill>
                <a:blip r:embed="rId8"/>
                <a:stretch>
                  <a:fillRect l="-9589" t="-12500" r="-547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78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BD073B4-F59C-45D2-B078-54408441EC13}"/>
              </a:ext>
            </a:extLst>
          </p:cNvPr>
          <p:cNvGrpSpPr/>
          <p:nvPr/>
        </p:nvGrpSpPr>
        <p:grpSpPr>
          <a:xfrm>
            <a:off x="1946445" y="2371784"/>
            <a:ext cx="2228243" cy="1613775"/>
            <a:chOff x="1946445" y="2371784"/>
            <a:chExt cx="2228243" cy="1613775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6087" r="-2608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646218"/>
              <a:ext cx="1440160" cy="783219"/>
              <a:chOff x="971600" y="1205621"/>
              <a:chExt cx="1440160" cy="783219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blipFill>
                  <a:blip r:embed="rId4"/>
                  <a:stretch>
                    <a:fillRect l="-18919" r="-5405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5"/>
                  <a:stretch>
                    <a:fillRect l="-29730" r="-8108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>
              <a:off x="1946445" y="3337230"/>
              <a:ext cx="1424153" cy="180156"/>
              <a:chOff x="2679775" y="1365093"/>
              <a:chExt cx="1424153" cy="180156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F84AC496-1E73-4D86-A478-6B60EC340C62}"/>
                  </a:ext>
                </a:extLst>
              </p:cNvPr>
              <p:cNvSpPr/>
              <p:nvPr/>
            </p:nvSpPr>
            <p:spPr>
              <a:xfrm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3ADCC1F-7806-48FF-81AC-4A6BA3D32522}"/>
              </a:ext>
            </a:extLst>
          </p:cNvPr>
          <p:cNvGrpSpPr/>
          <p:nvPr/>
        </p:nvGrpSpPr>
        <p:grpSpPr>
          <a:xfrm>
            <a:off x="5892800" y="2371784"/>
            <a:ext cx="2441684" cy="1613775"/>
            <a:chOff x="848953" y="2371784"/>
            <a:chExt cx="2441684" cy="1613775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136E6D6D-E3CC-49F9-B1A7-8C43E4AA159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D9F7302-1274-43A2-AB0D-71ABFC0692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276D0CE-22E4-48F2-81BD-D2DDEE121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31818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/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C3DD0DA-E7D5-4053-B100-7F14E0827646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3C4AB6A-BFA2-4E93-A50B-320ACC0C905C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DBE7E61-735E-440E-8B23-E2FAADFA9058}"/>
                </a:ext>
              </a:extLst>
            </p:cNvPr>
            <p:cNvGrpSpPr/>
            <p:nvPr/>
          </p:nvGrpSpPr>
          <p:grpSpPr>
            <a:xfrm>
              <a:off x="2498607" y="2646218"/>
              <a:ext cx="731596" cy="783219"/>
              <a:chOff x="971600" y="1205621"/>
              <a:chExt cx="731596" cy="783219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141B8675-5A96-4D40-87DE-67C750570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68843B6-395B-42D3-BCEE-06AA4D46B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988840"/>
                <a:ext cx="7315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/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blipFill>
                  <a:blip r:embed="rId6"/>
                  <a:stretch>
                    <a:fillRect l="-22222" r="-5556" b="-1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7"/>
                  <a:stretch>
                    <a:fillRect l="-29730" r="-5405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E29EE23F-3CD4-41DF-A504-79D16F6F6785}"/>
                </a:ext>
              </a:extLst>
            </p:cNvPr>
            <p:cNvGrpSpPr/>
            <p:nvPr/>
          </p:nvGrpSpPr>
          <p:grpSpPr>
            <a:xfrm>
              <a:off x="848953" y="3337230"/>
              <a:ext cx="1955800" cy="180156"/>
              <a:chOff x="1582283" y="1365093"/>
              <a:chExt cx="1955800" cy="18015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57AE393-C74A-4C89-8D49-974B6CAB22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283" y="1455249"/>
                <a:ext cx="19558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E504214D-0F81-4E34-AC35-5CF5376324EE}"/>
                  </a:ext>
                </a:extLst>
              </p:cNvPr>
              <p:cNvSpPr/>
              <p:nvPr/>
            </p:nvSpPr>
            <p:spPr>
              <a:xfrm>
                <a:off x="20443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27DE9F-6328-4EF3-B2E1-4781270FC0E6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164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CC275AF4-2004-4386-94CC-508A56F6D227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84CF666-7AD0-4585-B347-5A160A457539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9B7B795A-72DE-4FF8-8661-BBC15B919F2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63AEF2D-1ADC-4AD5-A3E0-85B454F8D0E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2139E887-0E46-4B99-8049-7E3747943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/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F5ABE3E0-BCE7-4051-97CC-6808CCE8D1CD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9E7DAC01-CD67-4890-9B39-BF92CE72E4C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14AF441-7B52-404C-9679-74837A38F1CA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/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345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35A1A58A-3DE0-47EA-8AB6-795F7A13F23E}"/>
              </a:ext>
            </a:extLst>
          </p:cNvPr>
          <p:cNvSpPr/>
          <p:nvPr/>
        </p:nvSpPr>
        <p:spPr>
          <a:xfrm rot="10800000">
            <a:off x="935200" y="1575858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/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/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3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/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Rotule de centre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t="-13115" r="-384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blipFill>
                <a:blip r:embed="rId6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/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glissant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blipFill>
                <a:blip r:embed="rId7"/>
                <a:stretch>
                  <a:fillRect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877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B583B15-BECF-4BA6-8C71-0A27DBED33AB}"/>
              </a:ext>
            </a:extLst>
          </p:cNvPr>
          <p:cNvSpPr/>
          <p:nvPr/>
        </p:nvSpPr>
        <p:spPr>
          <a:xfrm>
            <a:off x="3408396" y="2585395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blipFill>
                <a:blip r:embed="rId3"/>
                <a:stretch>
                  <a:fillRect l="-6923" t="-8163" r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/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/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blipFill>
                <a:blip r:embed="rId5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9578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ZoneTexte 1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3003D7A-608D-44BF-85CA-41D98C0EDC49}"/>
              </a:ext>
            </a:extLst>
          </p:cNvPr>
          <p:cNvCxnSpPr>
            <a:cxnSpLocks/>
            <a:stCxn id="56" idx="0"/>
            <a:endCxn id="62" idx="4"/>
          </p:cNvCxnSpPr>
          <p:nvPr/>
        </p:nvCxnSpPr>
        <p:spPr>
          <a:xfrm flipH="1" flipV="1">
            <a:off x="9148323" y="1384506"/>
            <a:ext cx="4797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48E82D6E-7444-4873-BD14-CA07CC7BF22D}"/>
              </a:ext>
            </a:extLst>
          </p:cNvPr>
          <p:cNvSpPr/>
          <p:nvPr/>
        </p:nvSpPr>
        <p:spPr>
          <a:xfrm>
            <a:off x="7698944" y="-146026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9084683" y="1230866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9058323" y="264344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DE8CA1DB-8A56-4699-ABE3-4089CFE5DAEC}"/>
              </a:ext>
            </a:extLst>
          </p:cNvPr>
          <p:cNvGrpSpPr/>
          <p:nvPr/>
        </p:nvGrpSpPr>
        <p:grpSpPr>
          <a:xfrm>
            <a:off x="8949800" y="1204506"/>
            <a:ext cx="288523" cy="180000"/>
            <a:chOff x="2302852" y="2015425"/>
            <a:chExt cx="288523" cy="18000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6FF157C-9B88-4B98-A534-0590516BA7D8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6B7AFAA-184B-4049-81B9-94BA0E4FE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9016520" y="3307597"/>
            <a:ext cx="254424" cy="254424"/>
          </a:xfrm>
          <a:prstGeom prst="arc">
            <a:avLst>
              <a:gd name="adj1" fmla="val 58355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9153120" y="3580759"/>
            <a:ext cx="5714" cy="1943747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270926" y="0"/>
            <a:ext cx="0" cy="3436968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374D5B6-FEAA-4CD9-91B4-E7CCDF3165FA}"/>
              </a:ext>
            </a:extLst>
          </p:cNvPr>
          <p:cNvCxnSpPr>
            <a:cxnSpLocks/>
          </p:cNvCxnSpPr>
          <p:nvPr/>
        </p:nvCxnSpPr>
        <p:spPr>
          <a:xfrm flipH="1" flipV="1">
            <a:off x="8949883" y="1294506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3775F87-C704-4DFC-8500-429678FEE025}"/>
              </a:ext>
            </a:extLst>
          </p:cNvPr>
          <p:cNvCxnSpPr>
            <a:cxnSpLocks/>
            <a:stCxn id="16" idx="0"/>
            <a:endCxn id="62" idx="4"/>
          </p:cNvCxnSpPr>
          <p:nvPr/>
        </p:nvCxnSpPr>
        <p:spPr>
          <a:xfrm flipV="1">
            <a:off x="9148323" y="1384506"/>
            <a:ext cx="0" cy="1258936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B4B5945C-486F-4608-84DF-BA775A59371B}"/>
              </a:ext>
            </a:extLst>
          </p:cNvPr>
          <p:cNvGrpSpPr/>
          <p:nvPr/>
        </p:nvGrpSpPr>
        <p:grpSpPr>
          <a:xfrm>
            <a:off x="8954597" y="5524506"/>
            <a:ext cx="288523" cy="180000"/>
            <a:chOff x="2302852" y="2015425"/>
            <a:chExt cx="288523" cy="18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3EB3490-0EC2-4621-98F4-BE4AAD05A40C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08C34FA-5D9B-4090-951F-C31F04951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064C5375-1CF4-4BC2-B589-EA7F9278CF83}"/>
              </a:ext>
            </a:extLst>
          </p:cNvPr>
          <p:cNvSpPr/>
          <p:nvPr/>
        </p:nvSpPr>
        <p:spPr>
          <a:xfrm>
            <a:off x="8953928" y="585838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790D64F-8CA0-4B32-BFB6-F8C196816929}"/>
              </a:ext>
            </a:extLst>
          </p:cNvPr>
          <p:cNvCxnSpPr>
            <a:cxnSpLocks/>
          </p:cNvCxnSpPr>
          <p:nvPr/>
        </p:nvCxnSpPr>
        <p:spPr>
          <a:xfrm>
            <a:off x="9153359" y="571627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5C1C37E-92FE-4A63-85E8-D9C3F5A52E23}"/>
              </a:ext>
            </a:extLst>
          </p:cNvPr>
          <p:cNvCxnSpPr>
            <a:cxnSpLocks/>
          </p:cNvCxnSpPr>
          <p:nvPr/>
        </p:nvCxnSpPr>
        <p:spPr>
          <a:xfrm flipH="1">
            <a:off x="8937335" y="586220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A1D34C42-7CEE-43DA-83EB-DE6A277274A4}"/>
              </a:ext>
            </a:extLst>
          </p:cNvPr>
          <p:cNvSpPr/>
          <p:nvPr/>
        </p:nvSpPr>
        <p:spPr>
          <a:xfrm>
            <a:off x="9056736" y="600812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962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1D92FC-27B2-412E-99D4-BB994CB57124}"/>
              </a:ext>
            </a:extLst>
          </p:cNvPr>
          <p:cNvGrpSpPr/>
          <p:nvPr/>
        </p:nvGrpSpPr>
        <p:grpSpPr>
          <a:xfrm>
            <a:off x="7698944" y="-146026"/>
            <a:ext cx="2880000" cy="6334155"/>
            <a:chOff x="7698944" y="-146026"/>
            <a:chExt cx="2880000" cy="6334155"/>
          </a:xfrm>
        </p:grpSpPr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3003D7A-608D-44BF-85CA-41D98C0EDC49}"/>
                </a:ext>
              </a:extLst>
            </p:cNvPr>
            <p:cNvCxnSpPr>
              <a:cxnSpLocks/>
              <a:stCxn id="56" idx="0"/>
              <a:endCxn id="62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48E82D6E-7444-4873-BD14-CA07CC7BF22D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D6EFA1F8-5554-41C1-8C39-A9CB97C0C030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DE8CA1DB-8A56-4699-ABE3-4089CFE5DAE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E6FF157C-9B88-4B98-A534-0590516BA7D8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26B7AFAA-184B-4049-81B9-94BA0E4FEF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5228F35-34C4-4364-8E9F-0DF92EF9813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346A174-861C-4172-9784-6F9FF3E586F5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2CE1D54-0B29-4D49-9D34-828FAEAAD294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0901C880-4AB0-43FF-A5D2-5EBE4DC44BC5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D374D5B6-FEAA-4CD9-91B4-E7CCDF3165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F439BB7-9177-4AD9-82D5-7FB6DF53955B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A5D5915F-E1D1-4512-ACE7-A0B1B6C83D78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43775F87-C704-4DFC-8500-429678FEE025}"/>
                  </a:ext>
                </a:extLst>
              </p:cNvPr>
              <p:cNvCxnSpPr>
                <a:cxnSpLocks/>
                <a:stCxn id="16" idx="0"/>
                <a:endCxn id="62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B4B5945C-486F-4608-84DF-BA775A59371B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3EB3490-0EC2-4621-98F4-BE4AAD05A40C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008C34FA-5D9B-4090-951F-C31F049511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A38B7FBE-D7FE-4A03-B359-584C804C39D8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6D9D1209-CE80-44FB-B271-3595BD80B59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5C494BE-1ABB-4163-A4A4-33ACBA9AD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084ADF8-B7E8-4B36-9DA1-7BEA8F90ACF9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ZoneTexte 44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9304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>
            <a:extLst>
              <a:ext uri="{FF2B5EF4-FFF2-40B4-BE49-F238E27FC236}">
                <a16:creationId xmlns:a16="http://schemas.microsoft.com/office/drawing/2014/main" id="{8004DB21-697A-4597-A089-BAE25385469B}"/>
              </a:ext>
            </a:extLst>
          </p:cNvPr>
          <p:cNvGrpSpPr/>
          <p:nvPr/>
        </p:nvGrpSpPr>
        <p:grpSpPr>
          <a:xfrm>
            <a:off x="7698944" y="-236026"/>
            <a:ext cx="2880000" cy="6334155"/>
            <a:chOff x="7698944" y="-146026"/>
            <a:chExt cx="2880000" cy="6334155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603F8E7-D354-4FC1-8F5F-D9DB737455BC}"/>
                </a:ext>
              </a:extLst>
            </p:cNvPr>
            <p:cNvCxnSpPr>
              <a:cxnSpLocks/>
              <a:stCxn id="36" idx="0"/>
              <a:endCxn id="28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3BAF510-D831-470D-9668-B8A16596E730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5CEC538B-1853-4DA7-875B-EB93EBD281D9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40AC455-66A1-4A90-A9AB-8044152A2339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EA3FFADE-2B91-432F-AB24-DC02B7AA13D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F3BE2E80-12A2-4709-93EB-86343292225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62E456F2-C7DB-4BE7-9254-F9AC41382E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74DE2310-F075-4C58-B0B9-436B330CF931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713BA5E-23E6-4CF6-86AB-94CAB669E5FD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3D073913-25C1-4B86-A6CC-F6216A2F2A0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9270926" y="0"/>
              <a:ext cx="0" cy="343696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2E7E8C0-C90E-4AFD-9B3C-E347F7BCB9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2EACE84-D85C-438D-9D87-822B819C8E28}"/>
                </a:ext>
              </a:extLst>
            </p:cNvPr>
            <p:cNvCxnSpPr>
              <a:cxnSpLocks/>
              <a:stCxn id="26" idx="0"/>
              <a:endCxn id="28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2785055C-F9B5-4C49-8968-C036EE6C1B2A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FFF05F60-85DD-4802-9107-58E2A0D2A360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DE34F816-5EFE-4859-A1BB-690200DD5C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4FF6BCB9-AFCB-4C8F-8AB3-985FA62C4B62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E337DFEA-0BE8-43E2-8915-C02C0674CA8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D72615E-E47B-430E-8981-03BBA8BBA3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C6D77C8-7A2B-46BC-952A-D6986BFC4563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A37023F4-842D-4E8D-BB07-6D5387EDD447}"/>
              </a:ext>
            </a:extLst>
          </p:cNvPr>
          <p:cNvGrpSpPr/>
          <p:nvPr/>
        </p:nvGrpSpPr>
        <p:grpSpPr>
          <a:xfrm>
            <a:off x="10842909" y="-236026"/>
            <a:ext cx="2880000" cy="6334155"/>
            <a:chOff x="7698944" y="-146026"/>
            <a:chExt cx="2880000" cy="6334155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D394AC0-828D-4A36-9E67-83903B28BC26}"/>
                </a:ext>
              </a:extLst>
            </p:cNvPr>
            <p:cNvCxnSpPr>
              <a:cxnSpLocks/>
              <a:stCxn id="56" idx="0"/>
              <a:endCxn id="63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A7FB5B22-0230-41B1-BB09-36074953EE02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87E0412-909F-4C2A-B0C8-B53C1FB599BE}"/>
                </a:ext>
              </a:extLst>
            </p:cNvPr>
            <p:cNvCxnSpPr>
              <a:cxnSpLocks/>
              <a:stCxn id="63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A17535DF-34E1-40E6-8AF6-1250BACDA487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591FE4BC-2A30-4890-AA1C-0C2B0BAFF51F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43AD8F57-846F-4393-9D7C-56140A7D06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2CC4F5E8-1A9B-4F7D-AFD9-974C91D5F87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C7B024CB-0FD3-444A-9D19-6C2E2E860B60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5E5C4F56-0A29-4583-B43F-E76D9BF4EF62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5A9345A7-A359-4ED9-A789-AB9CFD8C5164}"/>
                  </a:ext>
                </a:extLst>
              </p:cNvPr>
              <p:cNvCxnSpPr>
                <a:cxnSpLocks/>
                <a:stCxn id="60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BC38334-21CD-4A8E-AED5-040DC5B843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24F39B0B-70C3-4AD3-B8B1-4CAB49E5EAA3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F4455586-5E40-40A5-A572-C3E1DCA528EF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0BF2BB3E-F339-4C51-991A-FA0451D972E0}"/>
                  </a:ext>
                </a:extLst>
              </p:cNvPr>
              <p:cNvCxnSpPr>
                <a:cxnSpLocks/>
                <a:stCxn id="58" idx="0"/>
                <a:endCxn id="63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EB1EA86F-BD13-497E-A6CE-310C7654FC89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DF61922F-3F06-416B-8942-F5D08612DB1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CC516DCA-3A70-40D3-A89D-7F781F802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6F37BB60-4AC1-487E-A28B-531633B15405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106C0DCF-2609-4122-A6F6-119A970BB75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5E335996-27AA-4C23-81C9-4ECCFDD38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8B22506-76CB-4667-83FE-DE172E38616A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/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/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/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/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/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833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/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ZoneTexte 70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87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Éclair 4">
            <a:extLst>
              <a:ext uri="{FF2B5EF4-FFF2-40B4-BE49-F238E27FC236}">
                <a16:creationId xmlns:a16="http://schemas.microsoft.com/office/drawing/2014/main" id="{AEF9BC06-8A91-4068-B462-79DF330BE2C4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Éclair 46">
            <a:extLst>
              <a:ext uri="{FF2B5EF4-FFF2-40B4-BE49-F238E27FC236}">
                <a16:creationId xmlns:a16="http://schemas.microsoft.com/office/drawing/2014/main" id="{74D2FDB6-898C-4D10-8F61-66824D923BFE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09A8575-E35C-470D-84B9-8FC3EEBD5D2F}"/>
              </a:ext>
            </a:extLst>
          </p:cNvPr>
          <p:cNvSpPr txBox="1"/>
          <p:nvPr/>
        </p:nvSpPr>
        <p:spPr>
          <a:xfrm>
            <a:off x="4814400" y="1623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5790ACC-1925-4A9E-A23B-2190135EED1E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53" name="Éclair 52">
            <a:extLst>
              <a:ext uri="{FF2B5EF4-FFF2-40B4-BE49-F238E27FC236}">
                <a16:creationId xmlns:a16="http://schemas.microsoft.com/office/drawing/2014/main" id="{F8C5330B-5C70-4DBD-86E1-3AFAB3DF9103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/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369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CD40EBE-E04D-4E55-A749-0A8A55E83D3A}"/>
              </a:ext>
            </a:extLst>
          </p:cNvPr>
          <p:cNvCxnSpPr>
            <a:cxnSpLocks/>
            <a:stCxn id="17" idx="0"/>
            <a:endCxn id="24" idx="4"/>
          </p:cNvCxnSpPr>
          <p:nvPr/>
        </p:nvCxnSpPr>
        <p:spPr>
          <a:xfrm flipH="1" flipV="1">
            <a:off x="7665860" y="166462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2AA2007-4517-4DE4-8AC8-8779A1CC992E}"/>
              </a:ext>
            </a:extLst>
          </p:cNvPr>
          <p:cNvSpPr/>
          <p:nvPr/>
        </p:nvSpPr>
        <p:spPr>
          <a:xfrm>
            <a:off x="6216481" y="134088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EE2D93-66A7-4D0C-9C7B-6F3C52B727BB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7602220" y="1510980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3A48AB33-0DF0-43A4-AB4D-CCD66B47FB93}"/>
              </a:ext>
            </a:extLst>
          </p:cNvPr>
          <p:cNvGrpSpPr/>
          <p:nvPr/>
        </p:nvGrpSpPr>
        <p:grpSpPr>
          <a:xfrm>
            <a:off x="7467337" y="1484620"/>
            <a:ext cx="288523" cy="180000"/>
            <a:chOff x="2302852" y="2015425"/>
            <a:chExt cx="288523" cy="18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4BF86B73-F026-4905-8FA3-4268E3178B53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298C4891-962E-4582-A560-E22FEE1E42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1E311243-16C2-4FFE-AC2B-0B68BAED81B9}"/>
              </a:ext>
            </a:extLst>
          </p:cNvPr>
          <p:cNvGrpSpPr/>
          <p:nvPr/>
        </p:nvGrpSpPr>
        <p:grpSpPr>
          <a:xfrm rot="900000">
            <a:off x="8052310" y="370742"/>
            <a:ext cx="916313" cy="5567589"/>
            <a:chOff x="8812769" y="-43083"/>
            <a:chExt cx="916313" cy="556758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D0B95C0E-7AC7-47E7-BC75-54F9313E2FA2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solidFill>
                  <a:schemeClr val="lt1"/>
                </a:solidFill>
              </a:endParaRP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5E4B0440-E145-4E2A-9778-DFCE5AC2EB58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4D9E4523-B31B-4B36-A593-516C5B357E05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rot="20700000" flipV="1">
              <a:off x="8812769" y="-43083"/>
              <a:ext cx="916313" cy="3419734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61F7D6D-DB59-45B7-9516-0C4DA8885C94}"/>
              </a:ext>
            </a:extLst>
          </p:cNvPr>
          <p:cNvCxnSpPr>
            <a:cxnSpLocks/>
          </p:cNvCxnSpPr>
          <p:nvPr/>
        </p:nvCxnSpPr>
        <p:spPr>
          <a:xfrm flipH="1" flipV="1">
            <a:off x="7467420" y="1574620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54F202D-C86D-4D3C-8D78-487D42C69BED}"/>
              </a:ext>
            </a:extLst>
          </p:cNvPr>
          <p:cNvGrpSpPr/>
          <p:nvPr/>
        </p:nvGrpSpPr>
        <p:grpSpPr>
          <a:xfrm rot="17160000">
            <a:off x="8338181" y="1071887"/>
            <a:ext cx="180000" cy="1438936"/>
            <a:chOff x="9058323" y="1384506"/>
            <a:chExt cx="180000" cy="1438936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672FE45C-6A43-4D21-B3D7-37D148688C88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28CFBC01-7B28-47DE-B677-8F748C450677}"/>
                </a:ext>
              </a:extLst>
            </p:cNvPr>
            <p:cNvCxnSpPr>
              <a:cxnSpLocks/>
              <a:stCxn id="19" idx="0"/>
              <a:endCxn id="24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0A9591B-FFB3-4056-A7C6-8391C7059230}"/>
              </a:ext>
            </a:extLst>
          </p:cNvPr>
          <p:cNvGrpSpPr/>
          <p:nvPr/>
        </p:nvGrpSpPr>
        <p:grpSpPr>
          <a:xfrm>
            <a:off x="7472134" y="5804620"/>
            <a:ext cx="288523" cy="180000"/>
            <a:chOff x="2302852" y="2015425"/>
            <a:chExt cx="288523" cy="180000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32C263-A584-4017-ABC5-97AE9C6C2750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979B73B-4510-4F94-AAC7-3B05CB465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819495BA-C25B-449C-A211-7094490C921A}"/>
              </a:ext>
            </a:extLst>
          </p:cNvPr>
          <p:cNvSpPr/>
          <p:nvPr/>
        </p:nvSpPr>
        <p:spPr>
          <a:xfrm>
            <a:off x="7471465" y="6138497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11781CF-4A16-4A52-AF8D-64D2F098E4AB}"/>
              </a:ext>
            </a:extLst>
          </p:cNvPr>
          <p:cNvCxnSpPr>
            <a:cxnSpLocks/>
          </p:cNvCxnSpPr>
          <p:nvPr/>
        </p:nvCxnSpPr>
        <p:spPr>
          <a:xfrm>
            <a:off x="7670896" y="5996392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157E755-1C72-495E-82D2-7D6FD3BA8929}"/>
              </a:ext>
            </a:extLst>
          </p:cNvPr>
          <p:cNvCxnSpPr>
            <a:cxnSpLocks/>
          </p:cNvCxnSpPr>
          <p:nvPr/>
        </p:nvCxnSpPr>
        <p:spPr>
          <a:xfrm flipH="1">
            <a:off x="7454872" y="6142317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FAEA2F70-8526-4CB0-84AD-71172A3107CD}"/>
              </a:ext>
            </a:extLst>
          </p:cNvPr>
          <p:cNvSpPr/>
          <p:nvPr/>
        </p:nvSpPr>
        <p:spPr>
          <a:xfrm>
            <a:off x="7574273" y="6288243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7C2CFDD-2971-4F30-856C-0D0B3BC28DBA}"/>
              </a:ext>
            </a:extLst>
          </p:cNvPr>
          <p:cNvCxnSpPr>
            <a:cxnSpLocks/>
          </p:cNvCxnSpPr>
          <p:nvPr/>
        </p:nvCxnSpPr>
        <p:spPr>
          <a:xfrm rot="1140000" flipH="1" flipV="1">
            <a:off x="8387892" y="179106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/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blipFill>
                <a:blip r:embed="rId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/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/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/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blipFill>
                <a:blip r:embed="rId5"/>
                <a:stretch>
                  <a:fillRect l="-15909" r="-23864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/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blipFill>
                <a:blip r:embed="rId6"/>
                <a:stretch>
                  <a:fillRect l="-15730" r="-2247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/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blipFill>
                <a:blip r:embed="rId7"/>
                <a:stretch>
                  <a:fillRect l="-8989" r="-5618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A2B7CC4-32EC-440A-A548-0581CBEA3876}"/>
              </a:ext>
            </a:extLst>
          </p:cNvPr>
          <p:cNvCxnSpPr>
            <a:cxnSpLocks/>
          </p:cNvCxnSpPr>
          <p:nvPr/>
        </p:nvCxnSpPr>
        <p:spPr>
          <a:xfrm flipH="1">
            <a:off x="7656481" y="1964860"/>
            <a:ext cx="133502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/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blipFill>
                <a:blip r:embed="rId8"/>
                <a:stretch>
                  <a:fillRect l="-23077" r="-2307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508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blipFill>
                <a:blip r:embed="rId3"/>
                <a:stretch>
                  <a:fillRect l="-1361" t="-8247" r="-5442"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/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313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blipFill>
                <a:blip r:embed="rId2"/>
                <a:stretch>
                  <a:fillRect l="-450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53998"/>
              </a:xfrm>
              <a:prstGeom prst="rect">
                <a:avLst/>
              </a:prstGeom>
              <a:blipFill>
                <a:blip r:embed="rId3"/>
                <a:stretch>
                  <a:fillRect l="-1361" t="-8791" r="-5442" b="-65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392EC3EE-B757-4305-A875-BB16BD351C8D}"/>
              </a:ext>
            </a:extLst>
          </p:cNvPr>
          <p:cNvSpPr txBox="1"/>
          <p:nvPr/>
        </p:nvSpPr>
        <p:spPr>
          <a:xfrm>
            <a:off x="5906988" y="2473006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Éclair 15">
            <a:extLst>
              <a:ext uri="{FF2B5EF4-FFF2-40B4-BE49-F238E27FC236}">
                <a16:creationId xmlns:a16="http://schemas.microsoft.com/office/drawing/2014/main" id="{6535709C-D9F6-4E38-90B3-7BF2345E9B02}"/>
              </a:ext>
            </a:extLst>
          </p:cNvPr>
          <p:cNvSpPr/>
          <p:nvPr/>
        </p:nvSpPr>
        <p:spPr>
          <a:xfrm rot="757194" flipH="1">
            <a:off x="5855589" y="2381424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26493B4C-E0AB-4E2D-ADF0-10381730B24A}"/>
              </a:ext>
            </a:extLst>
          </p:cNvPr>
          <p:cNvSpPr/>
          <p:nvPr/>
        </p:nvSpPr>
        <p:spPr>
          <a:xfrm rot="13926191">
            <a:off x="6064029" y="2040655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/>
              <p:nvPr/>
            </p:nvSpPr>
            <p:spPr>
              <a:xfrm>
                <a:off x="6392432" y="2134721"/>
                <a:ext cx="1214503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432" y="2134721"/>
                <a:ext cx="1214503" cy="276422"/>
              </a:xfrm>
              <a:prstGeom prst="rect">
                <a:avLst/>
              </a:prstGeom>
              <a:blipFill>
                <a:blip r:embed="rId4"/>
                <a:stretch>
                  <a:fillRect l="-6030" t="-434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F0F94F01-2435-444D-9CBC-D3055E49D04F}"/>
              </a:ext>
            </a:extLst>
          </p:cNvPr>
          <p:cNvGrpSpPr/>
          <p:nvPr/>
        </p:nvGrpSpPr>
        <p:grpSpPr>
          <a:xfrm rot="6824589">
            <a:off x="4884385" y="2036944"/>
            <a:ext cx="539276" cy="671605"/>
            <a:chOff x="4062507" y="3120375"/>
            <a:chExt cx="539276" cy="671605"/>
          </a:xfrm>
        </p:grpSpPr>
        <p:sp>
          <p:nvSpPr>
            <p:cNvPr id="19" name="Éclair 18">
              <a:extLst>
                <a:ext uri="{FF2B5EF4-FFF2-40B4-BE49-F238E27FC236}">
                  <a16:creationId xmlns:a16="http://schemas.microsoft.com/office/drawing/2014/main" id="{C4EE32F0-E3B0-430E-B604-083E8A4368E3}"/>
                </a:ext>
              </a:extLst>
            </p:cNvPr>
            <p:cNvSpPr/>
            <p:nvPr/>
          </p:nvSpPr>
          <p:spPr>
            <a:xfrm rot="757194" flipH="1">
              <a:off x="4062507" y="3461144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Éclair 19">
              <a:extLst>
                <a:ext uri="{FF2B5EF4-FFF2-40B4-BE49-F238E27FC236}">
                  <a16:creationId xmlns:a16="http://schemas.microsoft.com/office/drawing/2014/main" id="{C0BCB3DF-419D-4CE6-91BA-2282F2134BFC}"/>
                </a:ext>
              </a:extLst>
            </p:cNvPr>
            <p:cNvSpPr/>
            <p:nvPr/>
          </p:nvSpPr>
          <p:spPr>
            <a:xfrm rot="13926191">
              <a:off x="4270947" y="3120375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145EAFDA-0273-45DF-8338-89505777BFF7}"/>
              </a:ext>
            </a:extLst>
          </p:cNvPr>
          <p:cNvSpPr txBox="1"/>
          <p:nvPr/>
        </p:nvSpPr>
        <p:spPr>
          <a:xfrm>
            <a:off x="4076120" y="2438214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  <p:sp>
        <p:nvSpPr>
          <p:cNvPr id="22" name="Éclair 21">
            <a:extLst>
              <a:ext uri="{FF2B5EF4-FFF2-40B4-BE49-F238E27FC236}">
                <a16:creationId xmlns:a16="http://schemas.microsoft.com/office/drawing/2014/main" id="{26493B4C-E0AB-4E2D-ADF0-10381730B24A}"/>
              </a:ext>
            </a:extLst>
          </p:cNvPr>
          <p:cNvSpPr/>
          <p:nvPr/>
        </p:nvSpPr>
        <p:spPr>
          <a:xfrm>
            <a:off x="4577589" y="133285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45EAFDA-0273-45DF-8338-89505777BFF7}"/>
              </a:ext>
            </a:extLst>
          </p:cNvPr>
          <p:cNvSpPr txBox="1"/>
          <p:nvPr/>
        </p:nvSpPr>
        <p:spPr>
          <a:xfrm>
            <a:off x="3670319" y="1107175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0156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663908"/>
            <a:ext cx="0" cy="176553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5060259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4138" r="-2758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5347131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94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4535474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409165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4677471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4852840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4822346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4850742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37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F5D72F4-AAE6-4F79-B6E8-50E66BEF4770}"/>
              </a:ext>
            </a:extLst>
          </p:cNvPr>
          <p:cNvSpPr/>
          <p:nvPr/>
        </p:nvSpPr>
        <p:spPr>
          <a:xfrm>
            <a:off x="5060259" y="1514889"/>
            <a:ext cx="641903" cy="1935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9F0AE-BEF8-478F-99A1-2B21E735A6C8}"/>
              </a:ext>
            </a:extLst>
          </p:cNvPr>
          <p:cNvCxnSpPr>
            <a:stCxn id="6" idx="2"/>
            <a:endCxn id="7" idx="2"/>
          </p:cNvCxnSpPr>
          <p:nvPr/>
        </p:nvCxnSpPr>
        <p:spPr>
          <a:xfrm>
            <a:off x="5060259" y="1611688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8651C1-1A89-41AE-9384-AF533C5CFFDB}"/>
              </a:ext>
            </a:extLst>
          </p:cNvPr>
          <p:cNvCxnSpPr/>
          <p:nvPr/>
        </p:nvCxnSpPr>
        <p:spPr>
          <a:xfrm>
            <a:off x="5702162" y="1611687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blipFill>
                <a:blip r:embed="rId7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8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95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7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FB2B01D2-D6E1-4BC1-A54C-B4412591DEE2}"/>
              </a:ext>
            </a:extLst>
          </p:cNvPr>
          <p:cNvGrpSpPr/>
          <p:nvPr/>
        </p:nvGrpSpPr>
        <p:grpSpPr>
          <a:xfrm>
            <a:off x="4203821" y="1377950"/>
            <a:ext cx="916353" cy="1892300"/>
            <a:chOff x="1363375" y="2460653"/>
            <a:chExt cx="916353" cy="18923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995FCE7-3C33-4631-91BE-236BDBBD6DEC}"/>
                </a:ext>
              </a:extLst>
            </p:cNvPr>
            <p:cNvSpPr/>
            <p:nvPr/>
          </p:nvSpPr>
          <p:spPr>
            <a:xfrm>
              <a:off x="1489684" y="2597592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2ABCF28-29E6-4107-97AE-CC91286A00EB}"/>
                </a:ext>
              </a:extLst>
            </p:cNvPr>
            <p:cNvSpPr/>
            <p:nvPr/>
          </p:nvSpPr>
          <p:spPr>
            <a:xfrm>
              <a:off x="1489684" y="3994255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47D7F96-0C91-43E2-B915-0674B0219939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>
              <a:off x="1489684" y="2694391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A76702-A608-464B-81EB-006FA9DF267C}"/>
                </a:ext>
              </a:extLst>
            </p:cNvPr>
            <p:cNvCxnSpPr/>
            <p:nvPr/>
          </p:nvCxnSpPr>
          <p:spPr>
            <a:xfrm>
              <a:off x="2131587" y="2694390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2F94C25-B991-48C3-9653-B291C30F6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375" y="2694391"/>
              <a:ext cx="8953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F9AEE55-0F16-482D-9175-3AA81D3D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81" y="2521533"/>
              <a:ext cx="350738" cy="3507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2E35A1A-9B08-45C4-B60E-D1EFC27770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50" y="2460653"/>
              <a:ext cx="0" cy="1892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EE1A071-B834-40B2-AC05-C79C0F936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4952" y="2694390"/>
              <a:ext cx="3249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headEnd type="stealth" w="med" len="lg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/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/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70D8733-DCE0-4B2F-A04C-E37ABA04B470}"/>
              </a:ext>
            </a:extLst>
          </p:cNvPr>
          <p:cNvSpPr/>
          <p:nvPr/>
        </p:nvSpPr>
        <p:spPr>
          <a:xfrm>
            <a:off x="4606920" y="297170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8802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15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EF39CF0A-E053-4BBC-98E7-10466E6E647D}"/>
              </a:ext>
            </a:extLst>
          </p:cNvPr>
          <p:cNvSpPr/>
          <p:nvPr/>
        </p:nvSpPr>
        <p:spPr>
          <a:xfrm>
            <a:off x="561520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/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C136824-6714-4ED0-B15A-3946A447FD45}"/>
              </a:ext>
            </a:extLst>
          </p:cNvPr>
          <p:cNvSpPr/>
          <p:nvPr/>
        </p:nvSpPr>
        <p:spPr>
          <a:xfrm>
            <a:off x="5759200" y="339300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353FD-2EE7-4C80-AE9C-8C784021D7D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639229" y="3398689"/>
            <a:ext cx="1263770" cy="749251"/>
          </a:xfrm>
          <a:prstGeom prst="line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/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8F85B0A-F9B7-46E5-AD31-FFAB8C8A2CB5}"/>
              </a:ext>
            </a:extLst>
          </p:cNvPr>
          <p:cNvCxnSpPr>
            <a:cxnSpLocks/>
            <a:stCxn id="17" idx="7"/>
            <a:endCxn id="2" idx="7"/>
          </p:cNvCxnSpPr>
          <p:nvPr/>
        </p:nvCxnSpPr>
        <p:spPr>
          <a:xfrm flipV="1">
            <a:off x="5820656" y="3301721"/>
            <a:ext cx="101823" cy="101823"/>
          </a:xfrm>
          <a:prstGeom prst="line">
            <a:avLst/>
          </a:prstGeom>
          <a:ln w="12700">
            <a:solidFill>
              <a:srgbClr val="002060"/>
            </a:solidFill>
            <a:headEnd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/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blipFill>
                <a:blip r:embed="rId8"/>
                <a:stretch>
                  <a:fillRect l="-16667" r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22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D5778DC-9B9A-48BE-88E5-E4AD40609452}"/>
              </a:ext>
            </a:extLst>
          </p:cNvPr>
          <p:cNvGrpSpPr/>
          <p:nvPr/>
        </p:nvGrpSpPr>
        <p:grpSpPr>
          <a:xfrm>
            <a:off x="2274942" y="1721608"/>
            <a:ext cx="1890159" cy="2263951"/>
            <a:chOff x="1459499" y="1132845"/>
            <a:chExt cx="1890159" cy="2263951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1E06B363-EB05-4003-9E10-BA6339874015}"/>
                </a:ext>
              </a:extLst>
            </p:cNvPr>
            <p:cNvCxnSpPr>
              <a:cxnSpLocks/>
              <a:stCxn id="70" idx="7"/>
            </p:cNvCxnSpPr>
            <p:nvPr/>
          </p:nvCxnSpPr>
          <p:spPr>
            <a:xfrm flipV="1">
              <a:off x="1755320" y="1633654"/>
              <a:ext cx="1148154" cy="1137651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5CEFF67A-FB64-4EFE-8896-191D5399575B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4DE33DD-4EEB-4D20-AEF3-B742393E11F7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FDFA8F4-2F81-4985-A2CC-CEBD986EC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42A2C52-9214-4331-93CE-F1FBA87DBEFA}"/>
                </a:ext>
              </a:extLst>
            </p:cNvPr>
            <p:cNvCxnSpPr>
              <a:cxnSpLocks/>
              <a:stCxn id="70" idx="7"/>
              <a:endCxn id="57" idx="3"/>
            </p:cNvCxnSpPr>
            <p:nvPr/>
          </p:nvCxnSpPr>
          <p:spPr>
            <a:xfrm flipV="1">
              <a:off x="1755320" y="2184036"/>
              <a:ext cx="591969" cy="58726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ABCF81D-1035-4DAB-AECD-9E3657F0C344}"/>
                </a:ext>
              </a:extLst>
            </p:cNvPr>
            <p:cNvSpPr/>
            <p:nvPr/>
          </p:nvSpPr>
          <p:spPr>
            <a:xfrm>
              <a:off x="2320929" y="2030396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14BF9799-CC73-4DAC-BA5A-84CB39376C4D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80BE352-5F1A-45D7-BCA6-45C9A15C27C0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83AB4F87-2888-4AD7-AFC9-172A40F85396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1EADA9FF-EF14-4ACA-BE6E-324B5330C003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4B7AC0AB-B746-4507-84C0-6CF80AA50E87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2467F62-A68F-440A-A608-240ED06273F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46F3CD52-2034-474A-9A44-3E0DBDB6DE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FB2F61ED-3D17-44FC-B498-3E0FC174402B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6960FFCD-3374-46B1-B42F-C685A9CA4713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00B279C-5878-4E49-9A4E-226714E4AF62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0A27F4A5-B00B-46DA-BF66-A32CB187C98F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06A19C5-7719-4B3C-8581-C338EC1FB15F}"/>
              </a:ext>
            </a:extLst>
          </p:cNvPr>
          <p:cNvGrpSpPr/>
          <p:nvPr/>
        </p:nvGrpSpPr>
        <p:grpSpPr>
          <a:xfrm>
            <a:off x="4383700" y="1721608"/>
            <a:ext cx="3069868" cy="2263951"/>
            <a:chOff x="279790" y="1132845"/>
            <a:chExt cx="3069868" cy="2263951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7E2F8FF-A0D1-49A7-A9F0-D4BC57ACDE80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 flipH="1" flipV="1">
              <a:off x="279790" y="2831305"/>
              <a:ext cx="1321890" cy="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5FA1C37-EE0E-47D4-A61A-1750634D7EC1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974A145-2AB8-47A2-8CAC-DFC7EC2046E0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8BA351E2-DE17-4F4F-A2BD-A662B93C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90606ED-F9D3-475A-9D45-9E9C9BDF188C}"/>
                </a:ext>
              </a:extLst>
            </p:cNvPr>
            <p:cNvSpPr/>
            <p:nvPr/>
          </p:nvSpPr>
          <p:spPr>
            <a:xfrm>
              <a:off x="452630" y="274130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/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/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9C3E235B-F6BE-49F1-AE9A-523D4E07230F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64D0564-6658-4722-9ED8-A2CFE887F050}"/>
                </a:ext>
              </a:extLst>
            </p:cNvPr>
            <p:cNvSpPr/>
            <p:nvPr/>
          </p:nvSpPr>
          <p:spPr>
            <a:xfrm>
              <a:off x="1031481" y="256494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A687D516-19CF-43B5-9302-CABF708B679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D2CED5E-E9D3-4C90-88B1-0E42A0A4AA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83AE9996-65AA-4D05-BCE9-667ADE0550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5882928A-7EF4-43A8-9CAA-5A5FDF515CF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21E29FFB-07F5-4B60-8106-7FE583342706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/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A3AB456-BBEE-43A3-85D7-24C318A0850A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B14272A1-23D9-4E4E-AABB-CA1A80866952}"/>
              </a:ext>
            </a:extLst>
          </p:cNvPr>
          <p:cNvCxnSpPr>
            <a:cxnSpLocks/>
          </p:cNvCxnSpPr>
          <p:nvPr/>
        </p:nvCxnSpPr>
        <p:spPr>
          <a:xfrm rot="13500000" flipV="1">
            <a:off x="4837654" y="3068999"/>
            <a:ext cx="720000" cy="720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1022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37595D64-420B-49EF-A8B3-0D73D0B2588A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90741D24-69C2-4C02-895E-A3E56B3DB0F2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952DCB8-0E53-40A3-8B1A-35AAD0216BE8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4148344D-4A4A-49EA-BEE8-AEC74F8A6112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DE893F43-E7C4-4FD0-AA61-E2AA23333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BADF0A49-76D4-4E79-B780-66C8E25D26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9D6B60B-0723-4835-8E20-C01D46337C27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21B4AD1-9A35-4641-9105-E90B94BC25BE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Éclair 12">
            <a:extLst>
              <a:ext uri="{FF2B5EF4-FFF2-40B4-BE49-F238E27FC236}">
                <a16:creationId xmlns:a16="http://schemas.microsoft.com/office/drawing/2014/main" id="{D4396AB5-2D3C-4FF3-B1EC-75F0D50FFE6D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clair 13">
            <a:extLst>
              <a:ext uri="{FF2B5EF4-FFF2-40B4-BE49-F238E27FC236}">
                <a16:creationId xmlns:a16="http://schemas.microsoft.com/office/drawing/2014/main" id="{2A1DF25F-30CB-4EDA-A5FE-F17F7A57071F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0DE2CAE-70F6-4F13-91EA-76A7BB61B524}"/>
              </a:ext>
            </a:extLst>
          </p:cNvPr>
          <p:cNvSpPr txBox="1"/>
          <p:nvPr/>
        </p:nvSpPr>
        <p:spPr>
          <a:xfrm>
            <a:off x="4876442" y="141894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673CA6C-94B4-4241-8C88-DC8ED1FD9A71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F340BC4D-E16C-4D66-8714-83E433440436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/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72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CB931EA-E4DC-40F2-9114-90764970B811}"/>
              </a:ext>
            </a:extLst>
          </p:cNvPr>
          <p:cNvGrpSpPr/>
          <p:nvPr/>
        </p:nvGrpSpPr>
        <p:grpSpPr>
          <a:xfrm>
            <a:off x="1946445" y="2386533"/>
            <a:ext cx="2213817" cy="1599026"/>
            <a:chOff x="1946445" y="2386533"/>
            <a:chExt cx="2213817" cy="159902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425700"/>
              <a:ext cx="1440160" cy="1003737"/>
              <a:chOff x="971600" y="985103"/>
              <a:chExt cx="1440160" cy="1003737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985103"/>
                <a:ext cx="0" cy="10037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60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967172" y="28828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E2EC5F-7063-43B4-A3FA-F13812BA3446}"/>
                </a:ext>
              </a:extLst>
            </p:cNvPr>
            <p:cNvGrpSpPr/>
            <p:nvPr/>
          </p:nvGrpSpPr>
          <p:grpSpPr>
            <a:xfrm rot="16200000" flipV="1">
              <a:off x="2585498" y="2997133"/>
              <a:ext cx="1228796" cy="180000"/>
              <a:chOff x="2432661" y="3968066"/>
              <a:chExt cx="1228796" cy="180000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639B6A0F-4BF2-453E-BDC9-FC45B8604102}"/>
                  </a:ext>
                </a:extLst>
              </p:cNvPr>
              <p:cNvSpPr/>
              <p:nvPr/>
            </p:nvSpPr>
            <p:spPr>
              <a:xfrm>
                <a:off x="3279538" y="396806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B2DF556D-3EBF-4FF8-B64E-352255D19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661" y="4058066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6A5E5D5-859E-47AA-9564-51B58E68D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457" y="4058066"/>
                <a:ext cx="900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445" y="3427386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327370" y="3337386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/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E51E1B-1F5E-4A9B-B9AB-E8911052E315}"/>
                </a:ext>
              </a:extLst>
            </p:cNvPr>
            <p:cNvSpPr/>
            <p:nvPr/>
          </p:nvSpPr>
          <p:spPr>
            <a:xfrm rot="5400000">
              <a:off x="3028016" y="3343103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D51C7D-8E55-459C-BC59-E8CD4ECC7935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FDECA01-D703-4714-A0BC-713D2DE25130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666F9-5E07-42A2-9EC0-6978FB834CF3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04C753CC-2E75-4B3C-B125-BC0727F8548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F2E3C3-CFB0-4A8D-8CD1-93BDB01CD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E80E832-CAA8-44C1-9A47-F770B94CA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A579F9A1-CDC1-49C6-A118-9B2812EED7DE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7708C6-679A-4058-9A3A-841138034EAF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B37A91C-74C4-4D37-A7AC-EC77D4A13DBE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e 59">
            <a:extLst>
              <a:ext uri="{FF2B5EF4-FFF2-40B4-BE49-F238E27FC236}">
                <a16:creationId xmlns:a16="http://schemas.microsoft.com/office/drawing/2014/main" id="{27DC9036-5114-460F-A11E-6C0094B54A77}"/>
              </a:ext>
            </a:extLst>
          </p:cNvPr>
          <p:cNvGrpSpPr/>
          <p:nvPr/>
        </p:nvGrpSpPr>
        <p:grpSpPr>
          <a:xfrm>
            <a:off x="1937468" y="3840683"/>
            <a:ext cx="2213817" cy="1740968"/>
            <a:chOff x="1937468" y="3840683"/>
            <a:chExt cx="2213817" cy="174096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03F8D1A-749C-4214-BE62-CA162EC4601A}"/>
                </a:ext>
              </a:extLst>
            </p:cNvPr>
            <p:cNvGrpSpPr/>
            <p:nvPr/>
          </p:nvGrpSpPr>
          <p:grpSpPr>
            <a:xfrm>
              <a:off x="1937468" y="3840683"/>
              <a:ext cx="2213817" cy="1599026"/>
              <a:chOff x="1946445" y="2386533"/>
              <a:chExt cx="2213817" cy="1599026"/>
            </a:xfrm>
          </p:grpSpPr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1C90334C-B8D7-409F-B483-72A853CDFB4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C14892A-5E9F-4805-ABC8-6359328F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E86C458-A7D3-43D7-8DFD-2C0217704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73973DB-21DF-4464-9146-89E63E7E436B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4A06008-95C6-447B-86FB-26169B7168F1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C0AB7D9E-CB81-47A0-87E0-EFC724997CC8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1440160" cy="1003737"/>
                <a:chOff x="971600" y="985103"/>
                <a:chExt cx="1440160" cy="1003737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D4B819F7-6CF6-4056-8D0F-6D3EFE3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96F10CD1-6430-4887-B14C-A8FA02172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12F3829-0E2F-4B85-B891-010D557F26D1}"/>
                  </a:ext>
                </a:extLst>
              </p:cNvPr>
              <p:cNvSpPr/>
              <p:nvPr/>
            </p:nvSpPr>
            <p:spPr>
              <a:xfrm>
                <a:off x="2967172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171D0F4-5385-48D7-A359-04BCEFE5C326}"/>
                  </a:ext>
                </a:extLst>
              </p:cNvPr>
              <p:cNvGrpSpPr/>
              <p:nvPr/>
            </p:nvGrpSpPr>
            <p:grpSpPr>
              <a:xfrm rot="16200000" flipV="1">
                <a:off x="2475234" y="3107397"/>
                <a:ext cx="1449324" cy="180000"/>
                <a:chOff x="2212133" y="3968066"/>
                <a:chExt cx="1449324" cy="180000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4DBC8750-D6ED-4469-9CD1-1E5E6F4738DC}"/>
                    </a:ext>
                  </a:extLst>
                </p:cNvPr>
                <p:cNvSpPr/>
                <p:nvPr/>
              </p:nvSpPr>
              <p:spPr>
                <a:xfrm>
                  <a:off x="3343038" y="396806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8A15D694-D109-43C9-92CB-BF1366971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3492084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42A099F-D635-4AAD-8A5D-FBFD4C2C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4058066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51B71834-8EA0-4F9B-99D6-661D57B3F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445" y="3427386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FA521C-23F5-479C-93A0-8566DE3B8A2D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CDF890-82F8-480B-86FC-29079276FB23}"/>
                  </a:ext>
                </a:extLst>
              </p:cNvPr>
              <p:cNvSpPr/>
              <p:nvPr/>
            </p:nvSpPr>
            <p:spPr>
              <a:xfrm rot="5400000">
                <a:off x="3028016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0643E904-3A9E-4558-9BC5-20B68A7F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4" y="558165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FB438C1-2B3F-495D-8B88-691DB5EDBC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82397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/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317" r="-365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/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317" r="-48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3A88367-8CCE-46A5-B6BD-F900D370A165}"/>
              </a:ext>
            </a:extLst>
          </p:cNvPr>
          <p:cNvGrpSpPr/>
          <p:nvPr/>
        </p:nvGrpSpPr>
        <p:grpSpPr>
          <a:xfrm>
            <a:off x="5547892" y="3835387"/>
            <a:ext cx="2713360" cy="1740968"/>
            <a:chOff x="1937469" y="3840683"/>
            <a:chExt cx="2713360" cy="174096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6FD126-DB8C-42BE-9FEE-DD2F8D375496}"/>
                </a:ext>
              </a:extLst>
            </p:cNvPr>
            <p:cNvGrpSpPr/>
            <p:nvPr/>
          </p:nvGrpSpPr>
          <p:grpSpPr>
            <a:xfrm>
              <a:off x="1937469" y="3840683"/>
              <a:ext cx="2713360" cy="1599026"/>
              <a:chOff x="1946446" y="2386533"/>
              <a:chExt cx="2713360" cy="1599026"/>
            </a:xfrm>
          </p:grpSpPr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81C8E6D4-C85B-4616-BFBB-8F1DC0DF05D1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75BC6B3-6EAF-4332-BA42-544A49A3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43092D0B-2B2B-4A21-82EA-1A5CAC09F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FF8AF2C-AD06-4270-8095-C8B2E9D61028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8D471B1-1553-4AE7-8DB4-916A33823197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B5F4F472-55CD-4CBD-B9DB-08EF67BBEFDA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2161199" cy="1003737"/>
                <a:chOff x="971600" y="985103"/>
                <a:chExt cx="2161199" cy="1003737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77946D62-4F0F-4B45-9436-AD3EA7E4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188BCE97-3617-431C-B019-3C5CAD9A7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1988840"/>
                  <a:ext cx="21611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FC9F9D6-E783-47A3-934D-552E56CEA581}"/>
                  </a:ext>
                </a:extLst>
              </p:cNvPr>
              <p:cNvSpPr/>
              <p:nvPr/>
            </p:nvSpPr>
            <p:spPr>
              <a:xfrm>
                <a:off x="3709244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45E4FAE-F39B-4957-8B04-BE21C36C7D97}"/>
                  </a:ext>
                </a:extLst>
              </p:cNvPr>
              <p:cNvGrpSpPr/>
              <p:nvPr/>
            </p:nvGrpSpPr>
            <p:grpSpPr>
              <a:xfrm rot="16200000" flipV="1">
                <a:off x="3217306" y="3107397"/>
                <a:ext cx="1449324" cy="180000"/>
                <a:chOff x="2212133" y="3225994"/>
                <a:chExt cx="1449324" cy="18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5A6AC4AD-6479-404F-807E-8FBF8DFD9949}"/>
                    </a:ext>
                  </a:extLst>
                </p:cNvPr>
                <p:cNvSpPr/>
                <p:nvPr/>
              </p:nvSpPr>
              <p:spPr>
                <a:xfrm>
                  <a:off x="3343038" y="3225994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890D4160-0B0E-4861-86E3-119E075FC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2750012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05D8A58-41B5-478A-BFC5-16FEDA97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3315994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12C2FCF-C582-4983-AE24-B0DBA8EF4030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1946446" y="3427387"/>
                <a:ext cx="1913642" cy="571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E272B1-CF64-4670-87C8-87069157DAC3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74374B-B565-4410-AC85-67A13A101812}"/>
                  </a:ext>
                </a:extLst>
              </p:cNvPr>
              <p:cNvSpPr/>
              <p:nvPr/>
            </p:nvSpPr>
            <p:spPr>
              <a:xfrm rot="5400000">
                <a:off x="3770088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7BD0ED3-007D-47B0-8E1B-3DC84BDFF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5" y="5581651"/>
              <a:ext cx="144630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1834EAB-0738-47F0-B1C1-50C14BE430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8368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/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/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98343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7258</TotalTime>
  <Words>1133</Words>
  <Application>Microsoft Office PowerPoint</Application>
  <PresentationFormat>Grand écran</PresentationFormat>
  <Paragraphs>943</Paragraphs>
  <Slides>58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146</cp:revision>
  <dcterms:created xsi:type="dcterms:W3CDTF">2020-12-18T18:58:41Z</dcterms:created>
  <dcterms:modified xsi:type="dcterms:W3CDTF">2022-07-29T05:24:24Z</dcterms:modified>
</cp:coreProperties>
</file>