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98" r:id="rId8"/>
    <p:sldId id="263" r:id="rId9"/>
    <p:sldId id="299" r:id="rId10"/>
    <p:sldId id="264" r:id="rId11"/>
    <p:sldId id="267" r:id="rId12"/>
    <p:sldId id="293" r:id="rId13"/>
    <p:sldId id="294" r:id="rId14"/>
    <p:sldId id="266" r:id="rId15"/>
    <p:sldId id="268" r:id="rId16"/>
    <p:sldId id="281" r:id="rId17"/>
    <p:sldId id="295" r:id="rId18"/>
    <p:sldId id="270" r:id="rId19"/>
    <p:sldId id="301" r:id="rId20"/>
    <p:sldId id="300" r:id="rId21"/>
    <p:sldId id="272" r:id="rId22"/>
    <p:sldId id="302" r:id="rId23"/>
    <p:sldId id="276" r:id="rId24"/>
    <p:sldId id="303" r:id="rId25"/>
    <p:sldId id="282" r:id="rId26"/>
    <p:sldId id="305" r:id="rId27"/>
    <p:sldId id="277" r:id="rId28"/>
    <p:sldId id="306" r:id="rId29"/>
    <p:sldId id="307" r:id="rId30"/>
    <p:sldId id="304" r:id="rId31"/>
    <p:sldId id="278" r:id="rId32"/>
    <p:sldId id="280" r:id="rId33"/>
    <p:sldId id="273" r:id="rId34"/>
    <p:sldId id="286" r:id="rId35"/>
    <p:sldId id="274" r:id="rId36"/>
    <p:sldId id="283" r:id="rId37"/>
    <p:sldId id="284" r:id="rId38"/>
    <p:sldId id="279" r:id="rId39"/>
    <p:sldId id="275" r:id="rId40"/>
    <p:sldId id="287" r:id="rId41"/>
    <p:sldId id="288" r:id="rId42"/>
    <p:sldId id="290" r:id="rId43"/>
    <p:sldId id="291" r:id="rId44"/>
    <p:sldId id="289" r:id="rId45"/>
    <p:sldId id="292" r:id="rId46"/>
    <p:sldId id="261" r:id="rId4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80" d="100"/>
          <a:sy n="80" d="100"/>
        </p:scale>
        <p:origin x="-1048" y="-316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1565042"/>
            <a:ext cx="18" cy="187192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25228F35-34C4-4364-8E9F-0DF92EF9813B}"/>
              </a:ext>
            </a:extLst>
          </p:cNvPr>
          <p:cNvGrpSpPr/>
          <p:nvPr/>
        </p:nvGrpSpPr>
        <p:grpSpPr>
          <a:xfrm rot="900000">
            <a:off x="9534752" y="1638436"/>
            <a:ext cx="254424" cy="3959464"/>
            <a:chOff x="9016520" y="1565042"/>
            <a:chExt cx="254424" cy="3959464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9270926" y="1565042"/>
              <a:ext cx="18" cy="187192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439BB7-9177-4AD9-82D5-7FB6DF53955B}"/>
              </a:ext>
            </a:extLst>
          </p:cNvPr>
          <p:cNvGrpSpPr/>
          <p:nvPr/>
        </p:nvGrpSpPr>
        <p:grpSpPr>
          <a:xfrm rot="19440000">
            <a:off x="9536076" y="1248988"/>
            <a:ext cx="180000" cy="1438936"/>
            <a:chOff x="9058323" y="1384506"/>
            <a:chExt cx="180000" cy="1438936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43775F87-C704-4DFC-8500-429678FEE025}"/>
                </a:ext>
              </a:extLst>
            </p:cNvPr>
            <p:cNvCxnSpPr>
              <a:cxnSpLocks/>
              <a:stCxn id="16" idx="0"/>
              <a:endCxn id="62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936</Words>
  <Application>Microsoft Office PowerPoint</Application>
  <PresentationFormat>Grand écran</PresentationFormat>
  <Paragraphs>815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125</cp:revision>
  <dcterms:created xsi:type="dcterms:W3CDTF">2020-12-18T18:58:41Z</dcterms:created>
  <dcterms:modified xsi:type="dcterms:W3CDTF">2021-07-31T19:27:42Z</dcterms:modified>
</cp:coreProperties>
</file>