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5" r:id="rId3"/>
    <p:sldId id="328" r:id="rId4"/>
    <p:sldId id="285" r:id="rId5"/>
    <p:sldId id="296" r:id="rId6"/>
    <p:sldId id="310" r:id="rId7"/>
    <p:sldId id="327" r:id="rId8"/>
    <p:sldId id="259" r:id="rId9"/>
    <p:sldId id="297" r:id="rId10"/>
    <p:sldId id="311" r:id="rId11"/>
    <p:sldId id="329" r:id="rId12"/>
    <p:sldId id="269" r:id="rId13"/>
    <p:sldId id="298" r:id="rId14"/>
    <p:sldId id="318" r:id="rId15"/>
    <p:sldId id="330" r:id="rId16"/>
    <p:sldId id="263" r:id="rId17"/>
    <p:sldId id="299" r:id="rId18"/>
    <p:sldId id="319" r:id="rId19"/>
    <p:sldId id="333" r:id="rId20"/>
    <p:sldId id="264" r:id="rId21"/>
    <p:sldId id="337" r:id="rId22"/>
    <p:sldId id="320" r:id="rId23"/>
    <p:sldId id="336" r:id="rId24"/>
    <p:sldId id="321" r:id="rId25"/>
    <p:sldId id="335" r:id="rId26"/>
    <p:sldId id="334" r:id="rId27"/>
    <p:sldId id="267" r:id="rId28"/>
    <p:sldId id="293" r:id="rId29"/>
    <p:sldId id="316" r:id="rId30"/>
    <p:sldId id="317" r:id="rId31"/>
    <p:sldId id="294" r:id="rId32"/>
    <p:sldId id="331" r:id="rId33"/>
    <p:sldId id="266" r:id="rId34"/>
    <p:sldId id="332" r:id="rId35"/>
    <p:sldId id="268" r:id="rId36"/>
    <p:sldId id="281" r:id="rId37"/>
    <p:sldId id="314" r:id="rId38"/>
    <p:sldId id="315" r:id="rId39"/>
    <p:sldId id="313" r:id="rId40"/>
    <p:sldId id="295" r:id="rId41"/>
    <p:sldId id="338" r:id="rId42"/>
    <p:sldId id="270" r:id="rId43"/>
    <p:sldId id="301" r:id="rId44"/>
    <p:sldId id="322" r:id="rId45"/>
    <p:sldId id="323" r:id="rId46"/>
    <p:sldId id="324" r:id="rId47"/>
    <p:sldId id="300" r:id="rId48"/>
    <p:sldId id="272" r:id="rId49"/>
    <p:sldId id="326" r:id="rId50"/>
    <p:sldId id="302" r:id="rId51"/>
    <p:sldId id="276" r:id="rId52"/>
    <p:sldId id="303" r:id="rId53"/>
    <p:sldId id="282" r:id="rId54"/>
    <p:sldId id="305" r:id="rId55"/>
    <p:sldId id="277" r:id="rId56"/>
    <p:sldId id="340" r:id="rId57"/>
    <p:sldId id="339" r:id="rId58"/>
    <p:sldId id="306" r:id="rId59"/>
    <p:sldId id="307" r:id="rId60"/>
    <p:sldId id="308" r:id="rId61"/>
    <p:sldId id="309" r:id="rId62"/>
    <p:sldId id="304" r:id="rId63"/>
    <p:sldId id="312" r:id="rId64"/>
    <p:sldId id="278" r:id="rId65"/>
    <p:sldId id="280" r:id="rId66"/>
    <p:sldId id="273" r:id="rId67"/>
    <p:sldId id="286" r:id="rId68"/>
    <p:sldId id="274" r:id="rId69"/>
    <p:sldId id="283" r:id="rId70"/>
    <p:sldId id="284" r:id="rId71"/>
    <p:sldId id="279" r:id="rId72"/>
    <p:sldId id="275" r:id="rId73"/>
    <p:sldId id="287" r:id="rId74"/>
    <p:sldId id="288" r:id="rId75"/>
    <p:sldId id="290" r:id="rId76"/>
    <p:sldId id="291" r:id="rId77"/>
    <p:sldId id="289" r:id="rId78"/>
    <p:sldId id="292" r:id="rId79"/>
    <p:sldId id="261" r:id="rId8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>
        <p:scale>
          <a:sx n="100" d="100"/>
          <a:sy n="100" d="100"/>
        </p:scale>
        <p:origin x="48" y="-512"/>
      </p:cViewPr>
      <p:guideLst>
        <p:guide orient="horz" pos="39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0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.png"/><Relationship Id="rId12" Type="http://schemas.openxmlformats.org/officeDocument/2006/relationships/image" Target="../media/image370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5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3.png"/><Relationship Id="rId4" Type="http://schemas.openxmlformats.org/officeDocument/2006/relationships/image" Target="../media/image2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7" Type="http://schemas.openxmlformats.org/officeDocument/2006/relationships/image" Target="../media/image67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2.png"/><Relationship Id="rId4" Type="http://schemas.openxmlformats.org/officeDocument/2006/relationships/image" Target="../media/image6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0" Type="http://schemas.openxmlformats.org/officeDocument/2006/relationships/image" Target="../media/image621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3.png"/><Relationship Id="rId7" Type="http://schemas.openxmlformats.org/officeDocument/2006/relationships/image" Target="../media/image70.png"/><Relationship Id="rId2" Type="http://schemas.openxmlformats.org/officeDocument/2006/relationships/image" Target="../media/image6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1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4.png"/><Relationship Id="rId7" Type="http://schemas.openxmlformats.org/officeDocument/2006/relationships/image" Target="../media/image90.png"/><Relationship Id="rId2" Type="http://schemas.openxmlformats.org/officeDocument/2006/relationships/image" Target="../media/image8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4.png"/><Relationship Id="rId4" Type="http://schemas.openxmlformats.org/officeDocument/2006/relationships/image" Target="../media/image8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4.png"/><Relationship Id="rId7" Type="http://schemas.openxmlformats.org/officeDocument/2006/relationships/image" Target="../media/image90.png"/><Relationship Id="rId2" Type="http://schemas.openxmlformats.org/officeDocument/2006/relationships/image" Target="../media/image8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884.png"/><Relationship Id="rId4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4.png"/><Relationship Id="rId7" Type="http://schemas.openxmlformats.org/officeDocument/2006/relationships/image" Target="../media/image90.png"/><Relationship Id="rId2" Type="http://schemas.openxmlformats.org/officeDocument/2006/relationships/image" Target="../media/image8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84.png"/><Relationship Id="rId4" Type="http://schemas.openxmlformats.org/officeDocument/2006/relationships/image" Target="../media/image9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3.png"/><Relationship Id="rId3" Type="http://schemas.openxmlformats.org/officeDocument/2006/relationships/image" Target="../media/image853.png"/><Relationship Id="rId7" Type="http://schemas.openxmlformats.org/officeDocument/2006/relationships/image" Target="../media/image893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3.png"/><Relationship Id="rId5" Type="http://schemas.openxmlformats.org/officeDocument/2006/relationships/image" Target="../media/image873.png"/><Relationship Id="rId4" Type="http://schemas.openxmlformats.org/officeDocument/2006/relationships/image" Target="../media/image863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212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5" Type="http://schemas.openxmlformats.org/officeDocument/2006/relationships/image" Target="../media/image24.png"/><Relationship Id="rId4" Type="http://schemas.openxmlformats.org/officeDocument/2006/relationships/image" Target="../media/image95.png"/><Relationship Id="rId14" Type="http://schemas.openxmlformats.org/officeDocument/2006/relationships/image" Target="../media/image6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3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2" Type="http://schemas.openxmlformats.org/officeDocument/2006/relationships/image" Target="../media/image9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4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3.png"/><Relationship Id="rId7" Type="http://schemas.openxmlformats.org/officeDocument/2006/relationships/image" Target="../media/image99.png"/><Relationship Id="rId2" Type="http://schemas.openxmlformats.org/officeDocument/2006/relationships/image" Target="../media/image9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3.png"/><Relationship Id="rId4" Type="http://schemas.openxmlformats.org/officeDocument/2006/relationships/image" Target="../media/image96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20.png"/><Relationship Id="rId2" Type="http://schemas.openxmlformats.org/officeDocument/2006/relationships/image" Target="../media/image104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8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3.png"/><Relationship Id="rId2" Type="http://schemas.openxmlformats.org/officeDocument/2006/relationships/image" Target="../media/image10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2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2.png"/><Relationship Id="rId3" Type="http://schemas.openxmlformats.org/officeDocument/2006/relationships/image" Target="../media/image1082.png"/><Relationship Id="rId7" Type="http://schemas.openxmlformats.org/officeDocument/2006/relationships/image" Target="../media/image1122.png"/><Relationship Id="rId2" Type="http://schemas.openxmlformats.org/officeDocument/2006/relationships/image" Target="../media/image10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2.png"/><Relationship Id="rId5" Type="http://schemas.openxmlformats.org/officeDocument/2006/relationships/image" Target="../media/image1101.png"/><Relationship Id="rId4" Type="http://schemas.openxmlformats.org/officeDocument/2006/relationships/image" Target="../media/image109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3.png"/><Relationship Id="rId2" Type="http://schemas.openxmlformats.org/officeDocument/2006/relationships/image" Target="../media/image1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1151.png"/><Relationship Id="rId7" Type="http://schemas.openxmlformats.org/officeDocument/2006/relationships/image" Target="../media/image1190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1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1.png"/><Relationship Id="rId4" Type="http://schemas.openxmlformats.org/officeDocument/2006/relationships/image" Target="../media/image1161.png"/><Relationship Id="rId9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03_TT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5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AA3589CB-8DF6-A930-9676-6DDA7A9F0C6E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105E536-CEF3-62FF-33A8-48E72D77C38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BEA5C76A-A7F9-04ED-735F-B0B83929821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36BF915-855D-CE9F-2A3B-CF2887EBF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ED9D1A-335B-6E5C-F3EE-F3E49E8A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0CCBA96E-3E3D-0408-FF63-DC4D45D0D514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4244-E949-DEF9-8BA2-AF01AC191D23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659A4B-422C-E93B-F4A5-464A6B247205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Éclair 22">
            <a:extLst>
              <a:ext uri="{FF2B5EF4-FFF2-40B4-BE49-F238E27FC236}">
                <a16:creationId xmlns:a16="http://schemas.microsoft.com/office/drawing/2014/main" id="{C1C2A2B9-70F1-035B-D9B6-67F070948CFD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Éclair 23">
            <a:extLst>
              <a:ext uri="{FF2B5EF4-FFF2-40B4-BE49-F238E27FC236}">
                <a16:creationId xmlns:a16="http://schemas.microsoft.com/office/drawing/2014/main" id="{D8F95FBE-445F-7DB5-03CA-600F52B2C2BF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5CEDD6-4C60-4E91-2596-1558FAA969F4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6AFEDA48-766D-3DF1-007A-9BADDC806FE7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D266B5-57DB-9577-45C6-8FB7A2B058D0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5AA022D1-B9B4-622F-DB93-53460A72F82D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D67B3539-C68F-66A7-4A55-832FC8A0071A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55397FD8-DDCB-E3C2-360D-D026FC2D459E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9944F2-9618-4210-1765-565C8079B822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F9C74-173E-91F7-0F34-03295EE04B44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262280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04_RR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6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BF0FFBF9-509A-61DA-0516-45DDEC168DDB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5DF1AF-DF62-2A34-4577-546FAD155F7C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98C99D2-BFA5-2C9A-98E1-DFFD46124B43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50DE32E-DE9A-C65B-1814-A8334B5F7B4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B6CA86-82FA-D8EA-259A-DEFA93A82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AF376D4F-4A4B-2B78-51D8-78795682E715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661186-F6E8-AFF4-25BB-FE1002F68635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2C01899-C812-AC59-F44A-9962D25C7B30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91697BEE-B4AA-0961-2D82-6C0E9684D0B1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8622FF83-90F8-94F8-D1D1-450A1B336C5A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50A113-C87E-A8DF-1BB9-DEB1ADADBEC6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98BE3125-97EF-ABB4-5779-773BB6EBE68F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529A306-3C8E-E7C2-2F42-240DF85F7B82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563CA27-E801-F36E-2467-257A7D120A0C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73FAF0B0-DF2E-4D3E-0962-903F5AFDA2E6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5C4FEB85-3621-5EF9-9B63-A495ACB6B2A1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EB874A-29FB-5CDC-09D7-A0CD2FDE94E9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321725-2F46-B266-41B2-2DDC776A4251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/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667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/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8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05_RT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56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D0AB524D-DB69-6C58-0E96-23446AC78EBB}"/>
              </a:ext>
            </a:extLst>
          </p:cNvPr>
          <p:cNvGrpSpPr/>
          <p:nvPr/>
        </p:nvGrpSpPr>
        <p:grpSpPr>
          <a:xfrm>
            <a:off x="2338374" y="929927"/>
            <a:ext cx="4033050" cy="2431369"/>
            <a:chOff x="2338374" y="929927"/>
            <a:chExt cx="4033050" cy="2431369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3741926" y="2480662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338557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2484482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19911EB-764A-C427-04F1-E4ED82B54AA5}"/>
                </a:ext>
              </a:extLst>
            </p:cNvPr>
            <p:cNvGrpSpPr/>
            <p:nvPr/>
          </p:nvGrpSpPr>
          <p:grpSpPr>
            <a:xfrm>
              <a:off x="3724152" y="2162235"/>
              <a:ext cx="443562" cy="180000"/>
              <a:chOff x="3727205" y="1191087"/>
              <a:chExt cx="443562" cy="18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EDC295-BBBA-C2BA-89CB-C234C5069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F87D33F-265B-B618-7FAE-2DD2DC75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205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DC5ED50B-CF49-5245-D392-9D6EE2719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767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897F902-3D0A-9A96-1A00-B0279E0F30B5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944410" y="1367409"/>
              <a:ext cx="2034" cy="79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9D0BF8-DDC2-F229-7C4A-FA03EC066359}"/>
                </a:ext>
              </a:extLst>
            </p:cNvPr>
            <p:cNvSpPr txBox="1"/>
            <p:nvPr/>
          </p:nvSpPr>
          <p:spPr>
            <a:xfrm>
              <a:off x="6371359" y="317663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4C3FB9-D713-E464-2165-7123B8C6B7E6}"/>
                </a:ext>
              </a:extLst>
            </p:cNvPr>
            <p:cNvSpPr/>
            <p:nvPr/>
          </p:nvSpPr>
          <p:spPr>
            <a:xfrm>
              <a:off x="3859497" y="263241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CB02424-1AE3-276B-5608-2EB86F0BCE6D}"/>
                </a:ext>
              </a:extLst>
            </p:cNvPr>
            <p:cNvSpPr/>
            <p:nvPr/>
          </p:nvSpPr>
          <p:spPr>
            <a:xfrm>
              <a:off x="2338374" y="1123599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M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BCC0C16-AFEE-A16A-194B-8482625AEBF6}"/>
                </a:ext>
              </a:extLst>
            </p:cNvPr>
            <p:cNvGrpSpPr/>
            <p:nvPr/>
          </p:nvGrpSpPr>
          <p:grpSpPr>
            <a:xfrm>
              <a:off x="3731438" y="1191087"/>
              <a:ext cx="435096" cy="180000"/>
              <a:chOff x="3731438" y="1191087"/>
              <a:chExt cx="435096" cy="1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D81406-9DF1-3CF2-B6EE-90211A4CC3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6B36B43-3C86-A2B0-BB03-3D2ED365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38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1A59AB2-2785-99F4-8DD2-47C76AD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534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BD5836D-3E07-CAE1-9B30-04C9ED9B2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428" y="1283626"/>
              <a:ext cx="19558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159754-8E15-DF17-5077-63C2B06D4FD9}"/>
                </a:ext>
              </a:extLst>
            </p:cNvPr>
            <p:cNvSpPr/>
            <p:nvPr/>
          </p:nvSpPr>
          <p:spPr>
            <a:xfrm>
              <a:off x="4614228" y="1118407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1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2719E16-F2E6-8997-BA92-5D10DC322ED8}"/>
                </a:ext>
              </a:extLst>
            </p:cNvPr>
            <p:cNvGrpSpPr/>
            <p:nvPr/>
          </p:nvGrpSpPr>
          <p:grpSpPr>
            <a:xfrm>
              <a:off x="3129205" y="929927"/>
              <a:ext cx="180000" cy="721280"/>
              <a:chOff x="3129205" y="934160"/>
              <a:chExt cx="180000" cy="72128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965A74C-5D00-248C-F756-C1E51D0F5B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0AFBA41-1952-7154-1C52-11010B393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97D5AC3-7091-F6A3-ECE4-B3334D41C8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F3365E6-69F9-FD26-1654-F1CE6523E654}"/>
                </a:ext>
              </a:extLst>
            </p:cNvPr>
            <p:cNvGrpSpPr/>
            <p:nvPr/>
          </p:nvGrpSpPr>
          <p:grpSpPr>
            <a:xfrm>
              <a:off x="3129205" y="1651205"/>
              <a:ext cx="180000" cy="1202062"/>
              <a:chOff x="3129205" y="934160"/>
              <a:chExt cx="180000" cy="72128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329CE23-BF68-BB9D-65A6-AFAC7231F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D7FBB9D3-B797-F715-8862-31C6705B60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9411405-9C62-875C-D68B-9BBB8DD48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5AD1F1B-C636-1704-C495-CBBC0760C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205" y="2252235"/>
              <a:ext cx="139502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E4310C-530F-40F8-A5E8-A7FF9E98DE89}"/>
                </a:ext>
              </a:extLst>
            </p:cNvPr>
            <p:cNvSpPr/>
            <p:nvPr/>
          </p:nvSpPr>
          <p:spPr>
            <a:xfrm>
              <a:off x="4614228" y="2092208"/>
              <a:ext cx="320054" cy="3200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2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D0C82A5-DF18-0B1D-27C7-667EDFA36B21}"/>
                </a:ext>
              </a:extLst>
            </p:cNvPr>
            <p:cNvSpPr/>
            <p:nvPr/>
          </p:nvSpPr>
          <p:spPr>
            <a:xfrm>
              <a:off x="2939490" y="21585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2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2126A1B-0750-8867-5E61-38C554EB73FB}"/>
                </a:ext>
              </a:extLst>
            </p:cNvPr>
            <p:cNvSpPr/>
            <p:nvPr/>
          </p:nvSpPr>
          <p:spPr>
            <a:xfrm>
              <a:off x="2939490" y="10573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6C0E016-EA82-436B-18BD-675AAF34C9FC}"/>
                  </a:ext>
                </a:extLst>
              </p:cNvPr>
              <p:cNvSpPr txBox="1"/>
              <p:nvPr/>
            </p:nvSpPr>
            <p:spPr>
              <a:xfrm>
                <a:off x="3245004" y="3171773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6C0E016-EA82-436B-18BD-675AAF34C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4" y="3171773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964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98593" y="272298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196616" y="2132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-2700000">
            <a:off x="2118390" y="2460009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1804" y="1455248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759870" y="135544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11EA0D30-8AFE-3575-CD4E-2EFBDF58F926}"/>
              </a:ext>
            </a:extLst>
          </p:cNvPr>
          <p:cNvSpPr/>
          <p:nvPr/>
        </p:nvSpPr>
        <p:spPr>
          <a:xfrm>
            <a:off x="5904677" y="343561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73D77A6-09F3-0B11-858F-984798480F01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6104108" y="32935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664FAE6-241C-DD1C-D0AA-2403368BE121}"/>
              </a:ext>
            </a:extLst>
          </p:cNvPr>
          <p:cNvCxnSpPr>
            <a:cxnSpLocks/>
          </p:cNvCxnSpPr>
          <p:nvPr/>
        </p:nvCxnSpPr>
        <p:spPr>
          <a:xfrm flipH="1">
            <a:off x="5888084" y="3439431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/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/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01DD084D-AA4B-160C-631D-FFD44A475437}"/>
              </a:ext>
            </a:extLst>
          </p:cNvPr>
          <p:cNvSpPr/>
          <p:nvPr/>
        </p:nvSpPr>
        <p:spPr>
          <a:xfrm>
            <a:off x="6007485" y="3585357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6728C0D-DC87-A3AA-D1A6-2169806BE394}"/>
              </a:ext>
            </a:extLst>
          </p:cNvPr>
          <p:cNvSpPr/>
          <p:nvPr/>
        </p:nvSpPr>
        <p:spPr>
          <a:xfrm>
            <a:off x="6200418" y="250278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6191C19-7835-8B4B-F34D-DC450435D428}"/>
              </a:ext>
            </a:extLst>
          </p:cNvPr>
          <p:cNvGrpSpPr/>
          <p:nvPr/>
        </p:nvGrpSpPr>
        <p:grpSpPr>
          <a:xfrm>
            <a:off x="6100432" y="1769075"/>
            <a:ext cx="1440160" cy="1440160"/>
            <a:chOff x="971600" y="548680"/>
            <a:chExt cx="1440160" cy="144016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0A9542D-AE71-EF59-CEF2-FBC54188473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2361AF-C1C9-652F-AC09-9478F996E8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/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/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blipFill>
                <a:blip r:embed="rId16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/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blipFill>
                <a:blip r:embed="rId17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Ellipse 74">
            <a:extLst>
              <a:ext uri="{FF2B5EF4-FFF2-40B4-BE49-F238E27FC236}">
                <a16:creationId xmlns:a16="http://schemas.microsoft.com/office/drawing/2014/main" id="{923A7805-D6CF-FF3D-11FE-813C94ABEF09}"/>
              </a:ext>
            </a:extLst>
          </p:cNvPr>
          <p:cNvSpPr/>
          <p:nvPr/>
        </p:nvSpPr>
        <p:spPr>
          <a:xfrm>
            <a:off x="7005829" y="381387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A3BA09FB-386A-395E-3FDB-16C81D5AE227}"/>
              </a:ext>
            </a:extLst>
          </p:cNvPr>
          <p:cNvGrpSpPr/>
          <p:nvPr/>
        </p:nvGrpSpPr>
        <p:grpSpPr>
          <a:xfrm rot="2700000">
            <a:off x="4549328" y="2521452"/>
            <a:ext cx="3698416" cy="1984511"/>
            <a:chOff x="983229" y="462195"/>
            <a:chExt cx="3698416" cy="1984511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FBCBB11-55B7-D8A8-8F91-9990F9FD873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90190D31-B5AC-487F-E5EF-0989F4CF13A2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42472A35-0152-B1E1-DCB7-0ACD001849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D6B23A8-5F50-DBFE-7420-CB494184F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579C2B34-AFDB-56C2-35F1-00AF81C4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B0A94AE-7949-0010-2187-9CA3CB65C03E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rot="18900000" flipH="1" flipV="1">
              <a:off x="1397203" y="462195"/>
              <a:ext cx="1982257" cy="198451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907B121-2609-F08C-A698-8AEC8CCF87C8}"/>
                </a:ext>
              </a:extLst>
            </p:cNvPr>
            <p:cNvSpPr/>
            <p:nvPr/>
          </p:nvSpPr>
          <p:spPr>
            <a:xfrm rot="1865633">
              <a:off x="983229" y="134202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C3A65F-D069-D132-7141-D1476D52A1D3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>
            <a:extLst>
              <a:ext uri="{FF2B5EF4-FFF2-40B4-BE49-F238E27FC236}">
                <a16:creationId xmlns:a16="http://schemas.microsoft.com/office/drawing/2014/main" id="{0BFB5BAF-0C51-BF25-AFBD-E50132B61E9D}"/>
              </a:ext>
            </a:extLst>
          </p:cNvPr>
          <p:cNvSpPr/>
          <p:nvPr/>
        </p:nvSpPr>
        <p:spPr>
          <a:xfrm>
            <a:off x="6014108" y="311350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7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732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Éclair 1">
            <a:extLst>
              <a:ext uri="{FF2B5EF4-FFF2-40B4-BE49-F238E27FC236}">
                <a16:creationId xmlns:a16="http://schemas.microsoft.com/office/drawing/2014/main" id="{D7BACEFC-B40A-B26A-4042-1317B398BB01}"/>
              </a:ext>
            </a:extLst>
          </p:cNvPr>
          <p:cNvSpPr/>
          <p:nvPr/>
        </p:nvSpPr>
        <p:spPr>
          <a:xfrm rot="15567551" flipV="1">
            <a:off x="2444518" y="2843344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2A9124-4A4E-A9D8-2B96-E6AFF919E0CC}"/>
              </a:ext>
            </a:extLst>
          </p:cNvPr>
          <p:cNvSpPr txBox="1"/>
          <p:nvPr/>
        </p:nvSpPr>
        <p:spPr>
          <a:xfrm>
            <a:off x="3970748" y="287959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4" name="Éclair 3">
            <a:extLst>
              <a:ext uri="{FF2B5EF4-FFF2-40B4-BE49-F238E27FC236}">
                <a16:creationId xmlns:a16="http://schemas.microsoft.com/office/drawing/2014/main" id="{305DF9E1-AEEA-B50E-F6F2-39DDB3FC2CC1}"/>
              </a:ext>
            </a:extLst>
          </p:cNvPr>
          <p:cNvSpPr/>
          <p:nvPr/>
        </p:nvSpPr>
        <p:spPr>
          <a:xfrm rot="10250155">
            <a:off x="3594332" y="260667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EEC962-D452-88BC-D562-97A7D826D02E}"/>
              </a:ext>
            </a:extLst>
          </p:cNvPr>
          <p:cNvSpPr txBox="1"/>
          <p:nvPr/>
        </p:nvSpPr>
        <p:spPr>
          <a:xfrm>
            <a:off x="1486197" y="2033654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6" name="Éclair 5">
            <a:extLst>
              <a:ext uri="{FF2B5EF4-FFF2-40B4-BE49-F238E27FC236}">
                <a16:creationId xmlns:a16="http://schemas.microsoft.com/office/drawing/2014/main" id="{2A7D029D-FD5F-2682-D221-91A1CFD370F1}"/>
              </a:ext>
            </a:extLst>
          </p:cNvPr>
          <p:cNvSpPr/>
          <p:nvPr/>
        </p:nvSpPr>
        <p:spPr>
          <a:xfrm rot="12494437">
            <a:off x="2263425" y="3015507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5AF3EDD-3F7B-3792-68DB-995D3DFBD13D}"/>
                  </a:ext>
                </a:extLst>
              </p:cNvPr>
              <p:cNvSpPr txBox="1"/>
              <p:nvPr/>
            </p:nvSpPr>
            <p:spPr>
              <a:xfrm>
                <a:off x="3028144" y="2861561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5AF3EDD-3F7B-3792-68DB-995D3DF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44" y="2861561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Éclair 7">
            <a:extLst>
              <a:ext uri="{FF2B5EF4-FFF2-40B4-BE49-F238E27FC236}">
                <a16:creationId xmlns:a16="http://schemas.microsoft.com/office/drawing/2014/main" id="{2FC1775E-AB05-37CF-0737-7AD624B294CE}"/>
              </a:ext>
            </a:extLst>
          </p:cNvPr>
          <p:cNvSpPr/>
          <p:nvPr/>
        </p:nvSpPr>
        <p:spPr>
          <a:xfrm rot="1327775" flipH="1">
            <a:off x="2055490" y="3490676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CA63CB4-3057-9269-DE87-3901B5D7E311}"/>
                  </a:ext>
                </a:extLst>
              </p:cNvPr>
              <p:cNvSpPr txBox="1"/>
              <p:nvPr/>
            </p:nvSpPr>
            <p:spPr>
              <a:xfrm>
                <a:off x="2568341" y="3081291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CA63CB4-3057-9269-DE87-3901B5D7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341" y="3081291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Éclair 9">
            <a:extLst>
              <a:ext uri="{FF2B5EF4-FFF2-40B4-BE49-F238E27FC236}">
                <a16:creationId xmlns:a16="http://schemas.microsoft.com/office/drawing/2014/main" id="{D1ABD923-B0CB-C41C-744A-2C09389A5D98}"/>
              </a:ext>
            </a:extLst>
          </p:cNvPr>
          <p:cNvSpPr/>
          <p:nvPr/>
        </p:nvSpPr>
        <p:spPr>
          <a:xfrm rot="14938548">
            <a:off x="3080983" y="2757172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clair 10">
            <a:extLst>
              <a:ext uri="{FF2B5EF4-FFF2-40B4-BE49-F238E27FC236}">
                <a16:creationId xmlns:a16="http://schemas.microsoft.com/office/drawing/2014/main" id="{8E643604-A816-927E-DCD3-8BFD7A855C43}"/>
              </a:ext>
            </a:extLst>
          </p:cNvPr>
          <p:cNvSpPr/>
          <p:nvPr/>
        </p:nvSpPr>
        <p:spPr>
          <a:xfrm rot="17294146" flipH="1">
            <a:off x="1921323" y="229380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20CBF40-5F5F-0237-EEAA-FEF3BAB93E78}"/>
                  </a:ext>
                </a:extLst>
              </p:cNvPr>
              <p:cNvSpPr txBox="1"/>
              <p:nvPr/>
            </p:nvSpPr>
            <p:spPr>
              <a:xfrm>
                <a:off x="1964916" y="3621298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20CBF40-5F5F-0237-EEAA-FEF3BAB93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916" y="3621298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1FF76FB-F460-CE07-E948-EE98A3553DDB}"/>
                  </a:ext>
                </a:extLst>
              </p:cNvPr>
              <p:cNvSpPr txBox="1"/>
              <p:nvPr/>
            </p:nvSpPr>
            <p:spPr>
              <a:xfrm>
                <a:off x="1964916" y="3349947"/>
                <a:ext cx="1233422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1FF76FB-F460-CE07-E948-EE98A3553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916" y="3349947"/>
                <a:ext cx="1233422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30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05_TR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100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01_T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08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24AF7A-F2A8-2328-D9B4-A32C7BD3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07_RR3D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C10D3E-D214-2F49-2493-BF79E9B42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021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05304"/>
              </a:xfrm>
              <a:prstGeom prst="rect">
                <a:avLst/>
              </a:prstGeom>
              <a:blipFill>
                <a:blip r:embed="rId3"/>
                <a:stretch>
                  <a:fillRect l="-3876" t="-11940" r="-9302"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8262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8262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10574"/>
            <a:ext cx="133304" cy="5278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292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806CC66D-B463-6554-0B21-84A3AA6622CC}"/>
              </a:ext>
            </a:extLst>
          </p:cNvPr>
          <p:cNvSpPr/>
          <p:nvPr/>
        </p:nvSpPr>
        <p:spPr>
          <a:xfrm>
            <a:off x="1841760" y="4663605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0C5BF52-4CC9-1A7D-A61E-3DE2B4C16814}"/>
              </a:ext>
            </a:extLst>
          </p:cNvPr>
          <p:cNvGrpSpPr/>
          <p:nvPr/>
        </p:nvGrpSpPr>
        <p:grpSpPr>
          <a:xfrm>
            <a:off x="1617443" y="5993812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F62ADE8-A6C7-5B9A-C585-AC32C9555B92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AF6EF84-5B7F-66F0-2B4F-8FC7BA52AC95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D04A41E-13A7-FAB1-87F1-3CE8510868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FE8D726-65F3-C6BD-2885-2A2D9C455830}"/>
                  </a:ext>
                </a:extLst>
              </p:cNvPr>
              <p:cNvSpPr txBox="1"/>
              <p:nvPr/>
            </p:nvSpPr>
            <p:spPr>
              <a:xfrm>
                <a:off x="2242869" y="4220188"/>
                <a:ext cx="791673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FE8D726-65F3-C6BD-2885-2A2D9C45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869" y="4220188"/>
                <a:ext cx="791673" cy="405304"/>
              </a:xfrm>
              <a:prstGeom prst="rect">
                <a:avLst/>
              </a:prstGeom>
              <a:blipFill>
                <a:blip r:embed="rId2"/>
                <a:stretch>
                  <a:fillRect l="-3077" t="-11940" r="-9231"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7DB13AE9-21B0-6571-1CBD-7143C477D140}"/>
              </a:ext>
            </a:extLst>
          </p:cNvPr>
          <p:cNvSpPr/>
          <p:nvPr/>
        </p:nvSpPr>
        <p:spPr>
          <a:xfrm>
            <a:off x="2133380" y="480128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A512E4B-B1AD-41A1-7E84-7EBAF6309E82}"/>
              </a:ext>
            </a:extLst>
          </p:cNvPr>
          <p:cNvSpPr/>
          <p:nvPr/>
        </p:nvSpPr>
        <p:spPr>
          <a:xfrm>
            <a:off x="3277701" y="459213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02359-0D8C-A01D-F4AB-50325DC23C01}"/>
              </a:ext>
            </a:extLst>
          </p:cNvPr>
          <p:cNvSpPr/>
          <p:nvPr/>
        </p:nvSpPr>
        <p:spPr>
          <a:xfrm>
            <a:off x="1689467" y="570581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A302C2B-909B-EDBD-6702-448E70F8B7BF}"/>
                  </a:ext>
                </a:extLst>
              </p:cNvPr>
              <p:cNvSpPr txBox="1"/>
              <p:nvPr/>
            </p:nvSpPr>
            <p:spPr>
              <a:xfrm>
                <a:off x="823414" y="5049693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A302C2B-909B-EDBD-6702-448E70F8B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4" y="5049693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Éclair 17">
            <a:extLst>
              <a:ext uri="{FF2B5EF4-FFF2-40B4-BE49-F238E27FC236}">
                <a16:creationId xmlns:a16="http://schemas.microsoft.com/office/drawing/2014/main" id="{0CF48DFB-BCEF-B901-C2FD-2B6CD33E8EB3}"/>
              </a:ext>
            </a:extLst>
          </p:cNvPr>
          <p:cNvSpPr/>
          <p:nvPr/>
        </p:nvSpPr>
        <p:spPr>
          <a:xfrm rot="16425130" flipV="1">
            <a:off x="2454958" y="5064103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9D2EED4-534F-CF22-2604-1FCD85EC7B59}"/>
              </a:ext>
            </a:extLst>
          </p:cNvPr>
          <p:cNvSpPr txBox="1"/>
          <p:nvPr/>
        </p:nvSpPr>
        <p:spPr>
          <a:xfrm>
            <a:off x="3992105" y="423013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12A8B4F-AE93-0498-A941-320B1F4BE5DD}"/>
              </a:ext>
            </a:extLst>
          </p:cNvPr>
          <p:cNvSpPr txBox="1"/>
          <p:nvPr/>
        </p:nvSpPr>
        <p:spPr>
          <a:xfrm>
            <a:off x="1007888" y="424528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DC1D008-0EDF-AC5E-4A4D-C728A08A0DF3}"/>
              </a:ext>
            </a:extLst>
          </p:cNvPr>
          <p:cNvSpPr/>
          <p:nvPr/>
        </p:nvSpPr>
        <p:spPr>
          <a:xfrm>
            <a:off x="3127169" y="4463464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A9EB9EC-C208-51B1-9045-5B9FE4939230}"/>
              </a:ext>
            </a:extLst>
          </p:cNvPr>
          <p:cNvSpPr/>
          <p:nvPr/>
        </p:nvSpPr>
        <p:spPr>
          <a:xfrm>
            <a:off x="2046879" y="4016401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Éclair 67">
            <a:extLst>
              <a:ext uri="{FF2B5EF4-FFF2-40B4-BE49-F238E27FC236}">
                <a16:creationId xmlns:a16="http://schemas.microsoft.com/office/drawing/2014/main" id="{756EFC61-F54E-272E-9D04-4A28B2F31221}"/>
              </a:ext>
            </a:extLst>
          </p:cNvPr>
          <p:cNvSpPr/>
          <p:nvPr/>
        </p:nvSpPr>
        <p:spPr>
          <a:xfrm rot="5945566">
            <a:off x="3657527" y="424113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Éclair 68">
            <a:extLst>
              <a:ext uri="{FF2B5EF4-FFF2-40B4-BE49-F238E27FC236}">
                <a16:creationId xmlns:a16="http://schemas.microsoft.com/office/drawing/2014/main" id="{30061BC0-A9AC-D648-10AD-5C920CCF63CD}"/>
              </a:ext>
            </a:extLst>
          </p:cNvPr>
          <p:cNvSpPr/>
          <p:nvPr/>
        </p:nvSpPr>
        <p:spPr>
          <a:xfrm rot="15654434" flipH="1">
            <a:off x="1573516" y="4462357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Éclair 69">
            <a:extLst>
              <a:ext uri="{FF2B5EF4-FFF2-40B4-BE49-F238E27FC236}">
                <a16:creationId xmlns:a16="http://schemas.microsoft.com/office/drawing/2014/main" id="{1D4B8C5C-15AF-2DB1-D1E2-104E3B473A21}"/>
              </a:ext>
            </a:extLst>
          </p:cNvPr>
          <p:cNvSpPr/>
          <p:nvPr/>
        </p:nvSpPr>
        <p:spPr>
          <a:xfrm rot="4501140" flipH="1" flipV="1">
            <a:off x="3149446" y="4968124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F848B3A-F981-9647-A7DD-5A1560437BEE}"/>
              </a:ext>
            </a:extLst>
          </p:cNvPr>
          <p:cNvSpPr txBox="1"/>
          <p:nvPr/>
        </p:nvSpPr>
        <p:spPr>
          <a:xfrm>
            <a:off x="2630028" y="529481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404BC7EE-8A19-E6A2-C3C2-DB8D54BC1E21}"/>
              </a:ext>
            </a:extLst>
          </p:cNvPr>
          <p:cNvSpPr/>
          <p:nvPr/>
        </p:nvSpPr>
        <p:spPr>
          <a:xfrm>
            <a:off x="7795520" y="1270165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A3BFC517-952A-1971-C3FD-8D255C5A9F94}"/>
              </a:ext>
            </a:extLst>
          </p:cNvPr>
          <p:cNvGrpSpPr/>
          <p:nvPr/>
        </p:nvGrpSpPr>
        <p:grpSpPr>
          <a:xfrm>
            <a:off x="7571203" y="2600372"/>
            <a:ext cx="432048" cy="288031"/>
            <a:chOff x="2286259" y="3513708"/>
            <a:chExt cx="432048" cy="288031"/>
          </a:xfrm>
        </p:grpSpPr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8C58C3C5-BD9F-AE97-9AD8-2877957315A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6AB053AE-9E59-5A1F-A34F-E7F5A342954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AA533E43-4441-F97D-B32B-08C1EF0CE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F02213B4-778E-65F8-4E78-662CB9F649F2}"/>
                  </a:ext>
                </a:extLst>
              </p:cNvPr>
              <p:cNvSpPr txBox="1"/>
              <p:nvPr/>
            </p:nvSpPr>
            <p:spPr>
              <a:xfrm>
                <a:off x="8196629" y="826748"/>
                <a:ext cx="791673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F02213B4-778E-65F8-4E78-662CB9F64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629" y="826748"/>
                <a:ext cx="791673" cy="405304"/>
              </a:xfrm>
              <a:prstGeom prst="rect">
                <a:avLst/>
              </a:prstGeom>
              <a:blipFill>
                <a:blip r:embed="rId4"/>
                <a:stretch>
                  <a:fillRect l="-3876" t="-12121" r="-9302" b="-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E6C0ED57-87DC-A57B-1B15-92B270359942}"/>
              </a:ext>
            </a:extLst>
          </p:cNvPr>
          <p:cNvSpPr/>
          <p:nvPr/>
        </p:nvSpPr>
        <p:spPr>
          <a:xfrm>
            <a:off x="8087140" y="140784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341DEAAD-73B9-B611-FA6D-28E86D33CBAF}"/>
              </a:ext>
            </a:extLst>
          </p:cNvPr>
          <p:cNvSpPr/>
          <p:nvPr/>
        </p:nvSpPr>
        <p:spPr>
          <a:xfrm>
            <a:off x="9231461" y="11986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EE5580D-F875-8F76-D6A5-646B001C6EFA}"/>
              </a:ext>
            </a:extLst>
          </p:cNvPr>
          <p:cNvSpPr/>
          <p:nvPr/>
        </p:nvSpPr>
        <p:spPr>
          <a:xfrm>
            <a:off x="7643227" y="2312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C7D11775-0798-6AD3-3C79-A0D3D8D06A87}"/>
                  </a:ext>
                </a:extLst>
              </p:cNvPr>
              <p:cNvSpPr txBox="1"/>
              <p:nvPr/>
            </p:nvSpPr>
            <p:spPr>
              <a:xfrm>
                <a:off x="6777174" y="1656253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C7D11775-0798-6AD3-3C79-A0D3D8D06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174" y="1656253"/>
                <a:ext cx="1009414" cy="405304"/>
              </a:xfrm>
              <a:prstGeom prst="rect">
                <a:avLst/>
              </a:prstGeom>
              <a:blipFill>
                <a:blip r:embed="rId5"/>
                <a:stretch>
                  <a:fillRect l="-6061" t="-12121" b="-212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Éclair 81">
            <a:extLst>
              <a:ext uri="{FF2B5EF4-FFF2-40B4-BE49-F238E27FC236}">
                <a16:creationId xmlns:a16="http://schemas.microsoft.com/office/drawing/2014/main" id="{4077F6B6-1200-7ACC-39DD-0D8F30BBD65D}"/>
              </a:ext>
            </a:extLst>
          </p:cNvPr>
          <p:cNvSpPr/>
          <p:nvPr/>
        </p:nvSpPr>
        <p:spPr>
          <a:xfrm rot="16425130" flipV="1">
            <a:off x="8408718" y="1670663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1003C8D8-2FDF-1130-AAEA-572DF2830EBA}"/>
              </a:ext>
            </a:extLst>
          </p:cNvPr>
          <p:cNvSpPr txBox="1"/>
          <p:nvPr/>
        </p:nvSpPr>
        <p:spPr>
          <a:xfrm>
            <a:off x="9945865" y="83669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45AD14E-9524-B240-0E9E-336B9E272734}"/>
              </a:ext>
            </a:extLst>
          </p:cNvPr>
          <p:cNvSpPr txBox="1"/>
          <p:nvPr/>
        </p:nvSpPr>
        <p:spPr>
          <a:xfrm>
            <a:off x="6961648" y="85184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87" name="Éclair 86">
            <a:extLst>
              <a:ext uri="{FF2B5EF4-FFF2-40B4-BE49-F238E27FC236}">
                <a16:creationId xmlns:a16="http://schemas.microsoft.com/office/drawing/2014/main" id="{A1CE3271-8869-0CDA-D345-876FE7731DB4}"/>
              </a:ext>
            </a:extLst>
          </p:cNvPr>
          <p:cNvSpPr/>
          <p:nvPr/>
        </p:nvSpPr>
        <p:spPr>
          <a:xfrm rot="5945566">
            <a:off x="9611287" y="84769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Éclair 87">
            <a:extLst>
              <a:ext uri="{FF2B5EF4-FFF2-40B4-BE49-F238E27FC236}">
                <a16:creationId xmlns:a16="http://schemas.microsoft.com/office/drawing/2014/main" id="{27EA61C5-F586-3963-521B-DA900E0B0CCC}"/>
              </a:ext>
            </a:extLst>
          </p:cNvPr>
          <p:cNvSpPr/>
          <p:nvPr/>
        </p:nvSpPr>
        <p:spPr>
          <a:xfrm rot="15654434" flipH="1">
            <a:off x="7527276" y="1068917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Éclair 88">
            <a:extLst>
              <a:ext uri="{FF2B5EF4-FFF2-40B4-BE49-F238E27FC236}">
                <a16:creationId xmlns:a16="http://schemas.microsoft.com/office/drawing/2014/main" id="{7E4419F7-DE00-F5A7-4D2A-24FFDDD7C70E}"/>
              </a:ext>
            </a:extLst>
          </p:cNvPr>
          <p:cNvSpPr/>
          <p:nvPr/>
        </p:nvSpPr>
        <p:spPr>
          <a:xfrm rot="4501140" flipH="1" flipV="1">
            <a:off x="9103206" y="1574684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F57180EE-6F52-0452-C3F4-0632BD05215F}"/>
              </a:ext>
            </a:extLst>
          </p:cNvPr>
          <p:cNvSpPr txBox="1"/>
          <p:nvPr/>
        </p:nvSpPr>
        <p:spPr>
          <a:xfrm>
            <a:off x="8583788" y="19013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913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2598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540216" y="279076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79913" y="258216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5207838" y="2704083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6096000" y="3443104"/>
            <a:ext cx="1018234" cy="1018235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27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718521" y="301114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7101979" y="315843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5374223" y="3269666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43761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15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4955586" y="311549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09828" y="318911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0800000">
            <a:off x="4205184" y="3345474"/>
            <a:ext cx="2344770" cy="255270"/>
            <a:chOff x="1219275" y="1289979"/>
            <a:chExt cx="2344770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26206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1" y="1289979"/>
              <a:ext cx="320679" cy="162000"/>
              <a:chOff x="2402882" y="1240730"/>
              <a:chExt cx="320679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7073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02882" y="1243214"/>
                <a:ext cx="32067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29156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5273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32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blipFill>
                <a:blip r:embed="rId3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5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757A12C2-CF40-11AE-9238-A025589F72AC}"/>
              </a:ext>
            </a:extLst>
          </p:cNvPr>
          <p:cNvGrpSpPr/>
          <p:nvPr/>
        </p:nvGrpSpPr>
        <p:grpSpPr>
          <a:xfrm>
            <a:off x="2565923" y="2230109"/>
            <a:ext cx="1034474" cy="1129959"/>
            <a:chOff x="2565923" y="2230109"/>
            <a:chExt cx="1034474" cy="1129959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565923" y="2230109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2565923" y="2779827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031231" y="2472642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B2A625-1BD3-4630-8E38-B92F094A0566}"/>
                </a:ext>
              </a:extLst>
            </p:cNvPr>
            <p:cNvGrpSpPr/>
            <p:nvPr/>
          </p:nvGrpSpPr>
          <p:grpSpPr>
            <a:xfrm>
              <a:off x="3182687" y="2616587"/>
              <a:ext cx="72000" cy="72000"/>
              <a:chOff x="4533487" y="2450024"/>
              <a:chExt cx="144000" cy="144000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4C5DF079-DDBA-4FB7-B041-1B6E3C9752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E85B5266-D414-45AA-ADF1-4EA7C8D7D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7854547A-A9E9-5391-456D-DCD463DB9BE9}"/>
              </a:ext>
            </a:extLst>
          </p:cNvPr>
          <p:cNvGrpSpPr/>
          <p:nvPr/>
        </p:nvGrpSpPr>
        <p:grpSpPr>
          <a:xfrm>
            <a:off x="6180739" y="1210667"/>
            <a:ext cx="6216523" cy="3805923"/>
            <a:chOff x="6180739" y="1210667"/>
            <a:chExt cx="6216523" cy="3805923"/>
          </a:xfrm>
        </p:grpSpPr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02FA1FE2-2E9B-EC01-6761-3691B836A7AA}"/>
                </a:ext>
              </a:extLst>
            </p:cNvPr>
            <p:cNvGrpSpPr/>
            <p:nvPr/>
          </p:nvGrpSpPr>
          <p:grpSpPr>
            <a:xfrm>
              <a:off x="6180739" y="1210667"/>
              <a:ext cx="6216523" cy="3805923"/>
              <a:chOff x="6180739" y="1210667"/>
              <a:chExt cx="6216523" cy="3805923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B1688E5E-D64E-0990-C0BE-EDEC107C6C64}"/>
                  </a:ext>
                </a:extLst>
              </p:cNvPr>
              <p:cNvGrpSpPr/>
              <p:nvPr/>
            </p:nvGrpSpPr>
            <p:grpSpPr>
              <a:xfrm>
                <a:off x="10517716" y="1210667"/>
                <a:ext cx="711169" cy="3029308"/>
                <a:chOff x="204247" y="1678083"/>
                <a:chExt cx="711169" cy="3029308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FA8F01D6-C5F9-86B1-D11D-4C7B911E69AE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" name="Groupe 134">
                  <a:extLst>
                    <a:ext uri="{FF2B5EF4-FFF2-40B4-BE49-F238E27FC236}">
                      <a16:creationId xmlns:a16="http://schemas.microsoft.com/office/drawing/2014/main" id="{EAC2AD8D-521F-E2CE-F47B-E336C7F0B0C8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39" name="Forme libre : forme 138">
                    <a:extLst>
                      <a:ext uri="{FF2B5EF4-FFF2-40B4-BE49-F238E27FC236}">
                        <a16:creationId xmlns:a16="http://schemas.microsoft.com/office/drawing/2014/main" id="{7F4AB58C-DD76-E57B-35BF-1CA068895D57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40" name="Connecteur droit 139">
                    <a:extLst>
                      <a:ext uri="{FF2B5EF4-FFF2-40B4-BE49-F238E27FC236}">
                        <a16:creationId xmlns:a16="http://schemas.microsoft.com/office/drawing/2014/main" id="{5D69C031-E0F7-5BFE-2F31-7818642430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1" name="Connecteur droit 140">
                    <a:extLst>
                      <a:ext uri="{FF2B5EF4-FFF2-40B4-BE49-F238E27FC236}">
                        <a16:creationId xmlns:a16="http://schemas.microsoft.com/office/drawing/2014/main" id="{5109B728-5EB6-4AC1-536C-93BFEEAE09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5B2018ED-32D8-ABE8-D99B-8869A4B4E612}"/>
                    </a:ext>
                  </a:extLst>
                </p:cNvPr>
                <p:cNvGrpSpPr/>
                <p:nvPr/>
              </p:nvGrpSpPr>
              <p:grpSpPr>
                <a:xfrm>
                  <a:off x="735416" y="1678083"/>
                  <a:ext cx="180000" cy="3029308"/>
                  <a:chOff x="2403795" y="3048534"/>
                  <a:chExt cx="180000" cy="3029308"/>
                </a:xfrm>
              </p:grpSpPr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52ED8EAE-BCE3-361F-0C9F-BF37BFE27ADE}"/>
                      </a:ext>
                    </a:extLst>
                  </p:cNvPr>
                  <p:cNvCxnSpPr>
                    <a:cxnSpLocks/>
                    <a:endCxn id="116" idx="4"/>
                  </p:cNvCxnSpPr>
                  <p:nvPr/>
                </p:nvCxnSpPr>
                <p:spPr>
                  <a:xfrm flipH="1">
                    <a:off x="2484728" y="3048534"/>
                    <a:ext cx="0" cy="3029308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2E13FB0B-2F63-FDBD-2A3F-BF7BCA6DD9B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13795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8D0E2CDA-3F01-44C2-B8C6-B9E6B7FFE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8105" y="2264871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DFCFEE46-0F3E-4584-8773-38B955626C3C}"/>
                  </a:ext>
                </a:extLst>
              </p:cNvPr>
              <p:cNvSpPr/>
              <p:nvPr/>
            </p:nvSpPr>
            <p:spPr>
              <a:xfrm>
                <a:off x="6562977" y="197127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791A0C49-E263-5852-0218-F6DFBDDD7764}"/>
                  </a:ext>
                </a:extLst>
              </p:cNvPr>
              <p:cNvGrpSpPr/>
              <p:nvPr/>
            </p:nvGrpSpPr>
            <p:grpSpPr>
              <a:xfrm>
                <a:off x="6636906" y="1848146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BC2A301D-9545-E295-13FC-1E454981D162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708CEC42-96BB-5211-5687-BBEBD8C489C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52" name="Groupe 51">
                  <a:extLst>
                    <a:ext uri="{FF2B5EF4-FFF2-40B4-BE49-F238E27FC236}">
                      <a16:creationId xmlns:a16="http://schemas.microsoft.com/office/drawing/2014/main" id="{2B587542-7AB9-744F-EA9B-DA2D9DC01585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220255E6-B5E4-DD39-95D6-68B6E09FB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8" name="Connecteur droit 67">
                    <a:extLst>
                      <a:ext uri="{FF2B5EF4-FFF2-40B4-BE49-F238E27FC236}">
                        <a16:creationId xmlns:a16="http://schemas.microsoft.com/office/drawing/2014/main" id="{FB264135-A051-CFB0-809C-18D03F4DF1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C4321CB1-4687-CACD-E577-2B6397F3B933}"/>
                    </a:ext>
                  </a:extLst>
                </p:cNvPr>
                <p:cNvCxnSpPr>
                  <a:cxnSpLocks/>
                  <a:stCxn id="27" idx="0"/>
                  <a:endCxn id="32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10EBB5A9-4C47-7CDD-E071-B70DC9322D45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3" name="Groupe 102">
                <a:extLst>
                  <a:ext uri="{FF2B5EF4-FFF2-40B4-BE49-F238E27FC236}">
                    <a16:creationId xmlns:a16="http://schemas.microsoft.com/office/drawing/2014/main" id="{DC5B2469-8D5C-2AA5-20CD-D061120880E4}"/>
                  </a:ext>
                </a:extLst>
              </p:cNvPr>
              <p:cNvGrpSpPr/>
              <p:nvPr/>
            </p:nvGrpSpPr>
            <p:grpSpPr>
              <a:xfrm rot="5400000">
                <a:off x="9548970" y="2586595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04" name="Connecteur droit 103">
                  <a:extLst>
                    <a:ext uri="{FF2B5EF4-FFF2-40B4-BE49-F238E27FC236}">
                      <a16:creationId xmlns:a16="http://schemas.microsoft.com/office/drawing/2014/main" id="{62D5BC0B-9F50-C7C4-9C7D-2D30EAF21F3C}"/>
                    </a:ext>
                  </a:extLst>
                </p:cNvPr>
                <p:cNvCxnSpPr>
                  <a:cxnSpLocks/>
                  <a:stCxn id="108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4D88EA32-6AD6-6DBB-26B2-D24D383E1091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572CBE43-E1AA-F46B-4F66-DC15B98197B0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09" name="Connecteur droit 108">
                    <a:extLst>
                      <a:ext uri="{FF2B5EF4-FFF2-40B4-BE49-F238E27FC236}">
                        <a16:creationId xmlns:a16="http://schemas.microsoft.com/office/drawing/2014/main" id="{AFD9EDF8-CD17-2DBE-0E35-03CE76A9C2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0" name="Connecteur droit 109">
                    <a:extLst>
                      <a:ext uri="{FF2B5EF4-FFF2-40B4-BE49-F238E27FC236}">
                        <a16:creationId xmlns:a16="http://schemas.microsoft.com/office/drawing/2014/main" id="{38BBA019-DD6D-5CE2-B3AC-369C37618B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A8DFF09B-C14E-CC6D-F5FD-08F1F75FE425}"/>
                    </a:ext>
                  </a:extLst>
                </p:cNvPr>
                <p:cNvCxnSpPr>
                  <a:cxnSpLocks/>
                  <a:stCxn id="108" idx="0"/>
                  <a:endCxn id="105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57B6197D-3785-2218-68F9-39AC998B752B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76A62884-E7D4-49CC-916B-E7367B3A0E99}"/>
                  </a:ext>
                </a:extLst>
              </p:cNvPr>
              <p:cNvGrpSpPr/>
              <p:nvPr/>
            </p:nvGrpSpPr>
            <p:grpSpPr>
              <a:xfrm>
                <a:off x="6180739" y="1210667"/>
                <a:ext cx="719636" cy="1054204"/>
                <a:chOff x="204247" y="1665591"/>
                <a:chExt cx="719636" cy="1054204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7007D686-8651-468B-BF8B-17AA4327DD8C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B969536B-E55D-47AA-98D5-0025F0544301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55" name="Forme libre : forme 54">
                    <a:extLst>
                      <a:ext uri="{FF2B5EF4-FFF2-40B4-BE49-F238E27FC236}">
                        <a16:creationId xmlns:a16="http://schemas.microsoft.com/office/drawing/2014/main" id="{DC230F58-4A75-424E-BF9F-8F356A34C6EC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F5DC7795-22E3-41A4-B017-A87E1FE6BD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FDDACA9F-15CC-475A-9934-13E7493412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8A43471E-E93F-4232-9480-8566219F36D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1054204"/>
                  <a:chOff x="2412262" y="3036042"/>
                  <a:chExt cx="180000" cy="1054204"/>
                </a:xfrm>
              </p:grpSpPr>
              <p:cxnSp>
                <p:nvCxnSpPr>
                  <p:cNvPr id="65" name="Connecteur droit 64">
                    <a:extLst>
                      <a:ext uri="{FF2B5EF4-FFF2-40B4-BE49-F238E27FC236}">
                        <a16:creationId xmlns:a16="http://schemas.microsoft.com/office/drawing/2014/main" id="{A2333F97-B3B6-4034-9620-CA90186031CC}"/>
                      </a:ext>
                    </a:extLst>
                  </p:cNvPr>
                  <p:cNvCxnSpPr>
                    <a:cxnSpLocks/>
                    <a:endCxn id="32" idx="0"/>
                  </p:cNvCxnSpPr>
                  <p:nvPr/>
                </p:nvCxnSpPr>
                <p:spPr>
                  <a:xfrm>
                    <a:off x="2502262" y="3036042"/>
                    <a:ext cx="0" cy="1054204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B2848F5-33E5-4E87-8C8D-B53995C4AB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FBCA52E3-A2FD-F5AF-BD67-46C2FDFF403D}"/>
                  </a:ext>
                </a:extLst>
              </p:cNvPr>
              <p:cNvGrpSpPr/>
              <p:nvPr/>
            </p:nvGrpSpPr>
            <p:grpSpPr>
              <a:xfrm rot="10800000">
                <a:off x="10949873" y="3342364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107C4401-14D2-8814-A983-E91B9A0AC3E7}"/>
                    </a:ext>
                  </a:extLst>
                </p:cNvPr>
                <p:cNvCxnSpPr>
                  <a:cxnSpLocks/>
                  <a:stCxn id="119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62B1D45E-9B9F-1F98-3341-D96BC36BFB7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DF987E55-165E-B219-DFE8-D0C52FD069F9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20" name="Connecteur droit 119">
                    <a:extLst>
                      <a:ext uri="{FF2B5EF4-FFF2-40B4-BE49-F238E27FC236}">
                        <a16:creationId xmlns:a16="http://schemas.microsoft.com/office/drawing/2014/main" id="{D4DA4698-0D98-F6E2-CBF3-EF0077F619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1" name="Connecteur droit 120">
                    <a:extLst>
                      <a:ext uri="{FF2B5EF4-FFF2-40B4-BE49-F238E27FC236}">
                        <a16:creationId xmlns:a16="http://schemas.microsoft.com/office/drawing/2014/main" id="{2BB0587C-8827-9270-E372-F648FB27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3A3A1354-3E73-D6A4-930F-8618BE5D30BE}"/>
                    </a:ext>
                  </a:extLst>
                </p:cNvPr>
                <p:cNvCxnSpPr>
                  <a:cxnSpLocks/>
                  <a:stCxn id="119" idx="0"/>
                  <a:endCxn id="116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E55602A7-C051-ED62-F563-5F49121BECEE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0E3667E3-2F8C-6635-1896-2E4CEB318DB6}"/>
                  </a:ext>
                </a:extLst>
              </p:cNvPr>
              <p:cNvGrpSpPr/>
              <p:nvPr/>
            </p:nvGrpSpPr>
            <p:grpSpPr>
              <a:xfrm>
                <a:off x="8339187" y="1210667"/>
                <a:ext cx="719636" cy="2016162"/>
                <a:chOff x="204247" y="1665591"/>
                <a:chExt cx="719636" cy="2016162"/>
              </a:xfrm>
            </p:grpSpPr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C03FB5B7-C755-33E5-A8D4-10A24661CCF4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73F5121F-1812-CCCE-BB49-1D12192B4057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28" name="Forme libre : forme 127">
                    <a:extLst>
                      <a:ext uri="{FF2B5EF4-FFF2-40B4-BE49-F238E27FC236}">
                        <a16:creationId xmlns:a16="http://schemas.microsoft.com/office/drawing/2014/main" id="{81A5F993-83CF-3679-C2D9-B6DFFED9A89E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29" name="Connecteur droit 128">
                    <a:extLst>
                      <a:ext uri="{FF2B5EF4-FFF2-40B4-BE49-F238E27FC236}">
                        <a16:creationId xmlns:a16="http://schemas.microsoft.com/office/drawing/2014/main" id="{9A00D521-4723-6A18-7335-CF63FDDF4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0" name="Connecteur droit 129">
                    <a:extLst>
                      <a:ext uri="{FF2B5EF4-FFF2-40B4-BE49-F238E27FC236}">
                        <a16:creationId xmlns:a16="http://schemas.microsoft.com/office/drawing/2014/main" id="{55B0108D-5A8C-C019-596D-80F58599A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5" name="Groupe 124">
                  <a:extLst>
                    <a:ext uri="{FF2B5EF4-FFF2-40B4-BE49-F238E27FC236}">
                      <a16:creationId xmlns:a16="http://schemas.microsoft.com/office/drawing/2014/main" id="{EDF9A56C-C539-C3AC-90DA-50BC000730C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2016162"/>
                  <a:chOff x="2412262" y="3036042"/>
                  <a:chExt cx="180000" cy="2016162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56CA5844-0977-DF2E-51CA-E1B06CF6D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62" y="3036042"/>
                    <a:ext cx="0" cy="2016162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6B5F4121-AA08-CF4F-E58A-DC072A011BB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B5F482F2-A591-AAEC-487E-182DA6E57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1425" y="3226829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2AA03AF4-BFEF-11E9-05EC-42880D697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9873" y="4229295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C12C65DD-F94E-9ACD-DED3-A5D9FBD5A02D}"/>
                  </a:ext>
                </a:extLst>
              </p:cNvPr>
              <p:cNvGrpSpPr/>
              <p:nvPr/>
            </p:nvGrpSpPr>
            <p:grpSpPr>
              <a:xfrm rot="5400000">
                <a:off x="6438827" y="3214336"/>
                <a:ext cx="432048" cy="450907"/>
                <a:chOff x="2438659" y="3503232"/>
                <a:chExt cx="432048" cy="450907"/>
              </a:xfrm>
            </p:grpSpPr>
            <p:sp>
              <p:nvSpPr>
                <p:cNvPr id="151" name="Forme libre : forme 150">
                  <a:extLst>
                    <a:ext uri="{FF2B5EF4-FFF2-40B4-BE49-F238E27FC236}">
                      <a16:creationId xmlns:a16="http://schemas.microsoft.com/office/drawing/2014/main" id="{C38DB8B2-521D-6DC0-4CBC-BB702788A216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8B1D649C-0E53-3F94-40D8-8446C01A0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616436D0-BFBC-3BBD-CDDB-1AFCB7651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C6002C24-8258-6BC0-5405-1DC4E7CD78A8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A4B27E3E-A596-DD5D-8A43-AEC6CEBCF1E8}"/>
                  </a:ext>
                </a:extLst>
              </p:cNvPr>
              <p:cNvGrpSpPr/>
              <p:nvPr/>
            </p:nvGrpSpPr>
            <p:grpSpPr>
              <a:xfrm rot="5400000">
                <a:off x="8603778" y="32069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59" name="Forme libre : forme 158">
                  <a:extLst>
                    <a:ext uri="{FF2B5EF4-FFF2-40B4-BE49-F238E27FC236}">
                      <a16:creationId xmlns:a16="http://schemas.microsoft.com/office/drawing/2014/main" id="{D3B6EA78-E8B5-2411-230A-A836423B847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E9759768-BE55-10E0-4EF8-A38B9172A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AA99D321-38AC-3087-B81E-90129F80F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268E2451-7C7F-D6E8-0CFE-AAA66568AAB1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C0CEA0D8-F18D-2B3A-771D-7AB66AB7306C}"/>
                  </a:ext>
                </a:extLst>
              </p:cNvPr>
              <p:cNvGrpSpPr/>
              <p:nvPr/>
            </p:nvGrpSpPr>
            <p:grpSpPr>
              <a:xfrm rot="5400000">
                <a:off x="10758953" y="32064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64" name="Forme libre : forme 163">
                  <a:extLst>
                    <a:ext uri="{FF2B5EF4-FFF2-40B4-BE49-F238E27FC236}">
                      <a16:creationId xmlns:a16="http://schemas.microsoft.com/office/drawing/2014/main" id="{CCCD9797-9DD2-797A-1ECE-19967523EBF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D1268433-3161-EBDA-E833-2C37DA98E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388ED681-9F87-5B68-DCC6-836BE1E51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E700D716-65F4-0260-2183-A2EF08EA1C13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</p:grp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A5F97E68-F9E1-447D-0DB2-075873914009}"/>
                </a:ext>
              </a:extLst>
            </p:cNvPr>
            <p:cNvSpPr/>
            <p:nvPr/>
          </p:nvSpPr>
          <p:spPr>
            <a:xfrm>
              <a:off x="6865302" y="2928460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DB16A9B2-6294-4F84-CE30-9C0911B9B1B2}"/>
                </a:ext>
              </a:extLst>
            </p:cNvPr>
            <p:cNvSpPr/>
            <p:nvPr/>
          </p:nvSpPr>
          <p:spPr>
            <a:xfrm>
              <a:off x="9355119" y="34907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4ACEDA3F-52DB-EE08-1F3C-67DCA334A321}"/>
                </a:ext>
              </a:extLst>
            </p:cNvPr>
            <p:cNvSpPr/>
            <p:nvPr/>
          </p:nvSpPr>
          <p:spPr>
            <a:xfrm>
              <a:off x="10913818" y="383107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41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chemeClr val="tx2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fr-FR" sz="1100" b="1" kern="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2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fr-FR" sz="1100" b="1" kern="0" dirty="0">
                <a:solidFill>
                  <a:srgbClr val="1F497D"/>
                </a:solidFill>
                <a:latin typeface="Calibri"/>
              </a:rPr>
              <a:t>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chemeClr val="accent2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765B7D8D-1245-0E3F-AABA-86E9433C77DF}"/>
              </a:ext>
            </a:extLst>
          </p:cNvPr>
          <p:cNvSpPr/>
          <p:nvPr/>
        </p:nvSpPr>
        <p:spPr>
          <a:xfrm rot="2700000">
            <a:off x="4352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11A4FE1-0934-38AF-5EA5-30D9121DC883}"/>
              </a:ext>
            </a:extLst>
          </p:cNvPr>
          <p:cNvGrpSpPr/>
          <p:nvPr/>
        </p:nvGrpSpPr>
        <p:grpSpPr>
          <a:xfrm rot="19800000">
            <a:off x="7163089" y="1706465"/>
            <a:ext cx="1440160" cy="1440160"/>
            <a:chOff x="971600" y="548680"/>
            <a:chExt cx="1440160" cy="144016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46F1CC3-7212-903C-30DF-C1B2B4E74EC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D17E3B2-4447-B2C9-2774-3D49EDB7F9E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FB2C40C-0C1C-6D25-1994-858247657DA7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961736" y="204178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AC0EBC8-7D73-7557-DAAA-BA3CF78E894C}"/>
              </a:ext>
            </a:extLst>
          </p:cNvPr>
          <p:cNvCxnSpPr>
            <a:cxnSpLocks/>
            <a:stCxn id="44" idx="1"/>
            <a:endCxn id="43" idx="5"/>
          </p:cNvCxnSpPr>
          <p:nvPr/>
        </p:nvCxnSpPr>
        <p:spPr>
          <a:xfrm>
            <a:off x="3961736" y="2041786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B134845-0B8D-C2F8-2540-56351B2F2403}"/>
              </a:ext>
            </a:extLst>
          </p:cNvPr>
          <p:cNvGrpSpPr/>
          <p:nvPr/>
        </p:nvGrpSpPr>
        <p:grpSpPr>
          <a:xfrm rot="20700000">
            <a:off x="7429991" y="1819510"/>
            <a:ext cx="1440160" cy="1440160"/>
            <a:chOff x="971600" y="548680"/>
            <a:chExt cx="1440160" cy="1440160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A2B9D7E-968B-FCCD-8760-BCFD26B745EC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AAFC710-F2B7-57E6-2249-F136D68ADD6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13812D2-0C6C-A385-DF21-0E7E9BA5C7F9}"/>
              </a:ext>
            </a:extLst>
          </p:cNvPr>
          <p:cNvGrpSpPr/>
          <p:nvPr/>
        </p:nvGrpSpPr>
        <p:grpSpPr>
          <a:xfrm>
            <a:off x="7620878" y="1981345"/>
            <a:ext cx="1440160" cy="1440160"/>
            <a:chOff x="971600" y="548680"/>
            <a:chExt cx="1440160" cy="1440160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7D15FF0-3828-6751-8C7F-DF63A4DEC16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470129D-A895-C01C-DCFE-0EC91DD53A3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C9AF28E1-E543-1F5D-C6FA-148F1BE1BE18}"/>
              </a:ext>
            </a:extLst>
          </p:cNvPr>
          <p:cNvSpPr/>
          <p:nvPr/>
        </p:nvSpPr>
        <p:spPr>
          <a:xfrm>
            <a:off x="7522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742C36B-1B27-DE4F-3E1D-D7342F9150B2}"/>
              </a:ext>
            </a:extLst>
          </p:cNvPr>
          <p:cNvSpPr/>
          <p:nvPr/>
        </p:nvSpPr>
        <p:spPr>
          <a:xfrm>
            <a:off x="7594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1A9B8F2-7F89-8770-445E-FAA9E87BFC27}"/>
              </a:ext>
            </a:extLst>
          </p:cNvPr>
          <p:cNvSpPr/>
          <p:nvPr/>
        </p:nvSpPr>
        <p:spPr>
          <a:xfrm>
            <a:off x="6468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7B1B00D-5061-7DAE-AA53-9BE9D652751E}"/>
                  </a:ext>
                </a:extLst>
              </p:cNvPr>
              <p:cNvSpPr txBox="1"/>
              <p:nvPr/>
            </p:nvSpPr>
            <p:spPr>
              <a:xfrm>
                <a:off x="9075233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7B1B00D-5061-7DAE-AA53-9BE9D6527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233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03E8052-8E22-C1D0-C733-BCE515DB4D5B}"/>
                  </a:ext>
                </a:extLst>
              </p:cNvPr>
              <p:cNvSpPr txBox="1"/>
              <p:nvPr/>
            </p:nvSpPr>
            <p:spPr>
              <a:xfrm>
                <a:off x="7539817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03E8052-8E22-C1D0-C733-BCE515DB4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817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9B55E36-AE02-377A-5246-B932F6EDB7D4}"/>
                  </a:ext>
                </a:extLst>
              </p:cNvPr>
              <p:cNvSpPr txBox="1"/>
              <p:nvPr/>
            </p:nvSpPr>
            <p:spPr>
              <a:xfrm>
                <a:off x="7539816" y="3614882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9B55E36-AE02-377A-5246-B932F6EDB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816" y="3614882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91A3228-FDF1-9B90-6239-DE73AD656764}"/>
                  </a:ext>
                </a:extLst>
              </p:cNvPr>
              <p:cNvSpPr txBox="1"/>
              <p:nvPr/>
            </p:nvSpPr>
            <p:spPr>
              <a:xfrm>
                <a:off x="8795546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91A3228-FDF1-9B90-6239-DE73AD656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546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21D7366-56F5-94FF-2DAF-524FF5862CF0}"/>
                  </a:ext>
                </a:extLst>
              </p:cNvPr>
              <p:cNvSpPr txBox="1"/>
              <p:nvPr/>
            </p:nvSpPr>
            <p:spPr>
              <a:xfrm>
                <a:off x="9066471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21D7366-56F5-94FF-2DAF-524FF5862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471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F400F1-3404-0C62-EB7F-5D78393CBDC8}"/>
                  </a:ext>
                </a:extLst>
              </p:cNvPr>
              <p:cNvSpPr txBox="1"/>
              <p:nvPr/>
            </p:nvSpPr>
            <p:spPr>
              <a:xfrm>
                <a:off x="7185795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F400F1-3404-0C62-EB7F-5D78393CB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795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>
            <a:extLst>
              <a:ext uri="{FF2B5EF4-FFF2-40B4-BE49-F238E27FC236}">
                <a16:creationId xmlns:a16="http://schemas.microsoft.com/office/drawing/2014/main" id="{7743BD89-A785-A2BE-37FA-972B3D537DC6}"/>
              </a:ext>
            </a:extLst>
          </p:cNvPr>
          <p:cNvSpPr txBox="1"/>
          <p:nvPr/>
        </p:nvSpPr>
        <p:spPr>
          <a:xfrm>
            <a:off x="8519979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A2A5089-7D28-5D0A-B7B5-DCC3712E5A1B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4089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1B3B1713-2FB1-ECCB-1259-7E33FCDE7BF0}"/>
              </a:ext>
            </a:extLst>
          </p:cNvPr>
          <p:cNvSpPr/>
          <p:nvPr/>
        </p:nvSpPr>
        <p:spPr>
          <a:xfrm>
            <a:off x="3826853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4CDD799-71C5-003E-C5EA-E5E46EE0A269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4026283" y="3513709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C4A92B9-261B-033F-5DB4-3919B53CB318}"/>
              </a:ext>
            </a:extLst>
          </p:cNvPr>
          <p:cNvCxnSpPr>
            <a:cxnSpLocks/>
          </p:cNvCxnSpPr>
          <p:nvPr/>
        </p:nvCxnSpPr>
        <p:spPr>
          <a:xfrm flipH="1">
            <a:off x="3810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82813A5-600E-206B-08EF-367602B32FC1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4089923" y="3050326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7A05B15-0055-DF6B-BD60-67AD28631A1E}"/>
                  </a:ext>
                </a:extLst>
              </p:cNvPr>
              <p:cNvSpPr txBox="1"/>
              <p:nvPr/>
            </p:nvSpPr>
            <p:spPr>
              <a:xfrm>
                <a:off x="4269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7A05B15-0055-DF6B-BD60-67AD2863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lipse 31">
            <a:extLst>
              <a:ext uri="{FF2B5EF4-FFF2-40B4-BE49-F238E27FC236}">
                <a16:creationId xmlns:a16="http://schemas.microsoft.com/office/drawing/2014/main" id="{725A2F64-9513-424A-D522-30F9580CF606}"/>
              </a:ext>
            </a:extLst>
          </p:cNvPr>
          <p:cNvSpPr/>
          <p:nvPr/>
        </p:nvSpPr>
        <p:spPr>
          <a:xfrm>
            <a:off x="3929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EBA82B0-38FA-FEDA-8A65-DD29C11D98C7}"/>
              </a:ext>
            </a:extLst>
          </p:cNvPr>
          <p:cNvSpPr/>
          <p:nvPr/>
        </p:nvSpPr>
        <p:spPr>
          <a:xfrm>
            <a:off x="4139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37413A7-3737-E7DD-729C-3776BE565F1B}"/>
              </a:ext>
            </a:extLst>
          </p:cNvPr>
          <p:cNvCxnSpPr>
            <a:cxnSpLocks/>
          </p:cNvCxnSpPr>
          <p:nvPr/>
        </p:nvCxnSpPr>
        <p:spPr>
          <a:xfrm flipV="1">
            <a:off x="4022607" y="1543988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546CEAF-0C99-C402-CF72-55B0E3215661}"/>
              </a:ext>
            </a:extLst>
          </p:cNvPr>
          <p:cNvCxnSpPr>
            <a:cxnSpLocks/>
          </p:cNvCxnSpPr>
          <p:nvPr/>
        </p:nvCxnSpPr>
        <p:spPr>
          <a:xfrm rot="5400000" flipV="1">
            <a:off x="4742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B9B256E-08A8-61FB-43F4-05DB6FB2033D}"/>
                  </a:ext>
                </a:extLst>
              </p:cNvPr>
              <p:cNvSpPr txBox="1"/>
              <p:nvPr/>
            </p:nvSpPr>
            <p:spPr>
              <a:xfrm>
                <a:off x="5476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B9B256E-08A8-61FB-43F4-05DB6FB2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DD83FC7-24DE-16AC-5627-46B09E25CF66}"/>
                  </a:ext>
                </a:extLst>
              </p:cNvPr>
              <p:cNvSpPr txBox="1"/>
              <p:nvPr/>
            </p:nvSpPr>
            <p:spPr>
              <a:xfrm>
                <a:off x="3732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DD83FC7-24DE-16AC-5627-46B09E25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ACDB99A-2A42-DE1A-FF1E-A34E5DC42204}"/>
                  </a:ext>
                </a:extLst>
              </p:cNvPr>
              <p:cNvSpPr txBox="1"/>
              <p:nvPr/>
            </p:nvSpPr>
            <p:spPr>
              <a:xfrm>
                <a:off x="5167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ACDB99A-2A42-DE1A-FF1E-A34E5DC42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>
            <a:extLst>
              <a:ext uri="{FF2B5EF4-FFF2-40B4-BE49-F238E27FC236}">
                <a16:creationId xmlns:a16="http://schemas.microsoft.com/office/drawing/2014/main" id="{66AB8CFA-C75D-A554-D15D-6EBC589FC06F}"/>
              </a:ext>
            </a:extLst>
          </p:cNvPr>
          <p:cNvSpPr/>
          <p:nvPr/>
        </p:nvSpPr>
        <p:spPr>
          <a:xfrm>
            <a:off x="3936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1E864C3-0A73-22E1-B3D7-9E7FCCA2B54F}"/>
                  </a:ext>
                </a:extLst>
              </p:cNvPr>
              <p:cNvSpPr txBox="1"/>
              <p:nvPr/>
            </p:nvSpPr>
            <p:spPr>
              <a:xfrm flipH="1">
                <a:off x="4614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1E864C3-0A73-22E1-B3D7-9E7FCCA2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14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9C3B3657-1041-5762-EA6A-1980B6EF1DEC}"/>
                  </a:ext>
                </a:extLst>
              </p:cNvPr>
              <p:cNvSpPr txBox="1"/>
              <p:nvPr/>
            </p:nvSpPr>
            <p:spPr>
              <a:xfrm>
                <a:off x="4141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9C3B3657-1041-5762-EA6A-1980B6EF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>
            <a:extLst>
              <a:ext uri="{FF2B5EF4-FFF2-40B4-BE49-F238E27FC236}">
                <a16:creationId xmlns:a16="http://schemas.microsoft.com/office/drawing/2014/main" id="{A8F22FA9-55C0-EDAD-76D4-EBBF48A63B7C}"/>
              </a:ext>
            </a:extLst>
          </p:cNvPr>
          <p:cNvSpPr/>
          <p:nvPr/>
        </p:nvSpPr>
        <p:spPr>
          <a:xfrm>
            <a:off x="4340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E142490-A95D-ACDB-1A9D-82CB5E3F7D89}"/>
              </a:ext>
            </a:extLst>
          </p:cNvPr>
          <p:cNvSpPr/>
          <p:nvPr/>
        </p:nvSpPr>
        <p:spPr>
          <a:xfrm>
            <a:off x="4558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7FCA86C8-9315-B304-6F9C-ACAAB51FCCD0}"/>
              </a:ext>
            </a:extLst>
          </p:cNvPr>
          <p:cNvSpPr/>
          <p:nvPr/>
        </p:nvSpPr>
        <p:spPr>
          <a:xfrm>
            <a:off x="3935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CAC0793-1FF9-043D-8CEB-9FA59AB482E1}"/>
                  </a:ext>
                </a:extLst>
              </p:cNvPr>
              <p:cNvSpPr txBox="1"/>
              <p:nvPr/>
            </p:nvSpPr>
            <p:spPr>
              <a:xfrm>
                <a:off x="5015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CAC0793-1FF9-043D-8CEB-9FA59AB48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>
            <a:extLst>
              <a:ext uri="{FF2B5EF4-FFF2-40B4-BE49-F238E27FC236}">
                <a16:creationId xmlns:a16="http://schemas.microsoft.com/office/drawing/2014/main" id="{B11FE70A-FFF3-C260-774B-BEBA631779F9}"/>
              </a:ext>
            </a:extLst>
          </p:cNvPr>
          <p:cNvSpPr/>
          <p:nvPr/>
        </p:nvSpPr>
        <p:spPr>
          <a:xfrm>
            <a:off x="6637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DCE2485F-FF99-61DA-DDE2-8BAAB6A0CAFA}"/>
                  </a:ext>
                </a:extLst>
              </p:cNvPr>
              <p:cNvSpPr txBox="1"/>
              <p:nvPr/>
            </p:nvSpPr>
            <p:spPr>
              <a:xfrm>
                <a:off x="8271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DCE2485F-FF99-61DA-DDE2-8BAAB6A0C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4D753E7-BF15-2D03-760A-3363E385CF6C}"/>
                  </a:ext>
                </a:extLst>
              </p:cNvPr>
              <p:cNvSpPr txBox="1"/>
              <p:nvPr/>
            </p:nvSpPr>
            <p:spPr>
              <a:xfrm>
                <a:off x="8918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4D753E7-BF15-2D03-760A-3363E385C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1D62BB1E-0622-4380-D722-33AD5263064E}"/>
                  </a:ext>
                </a:extLst>
              </p:cNvPr>
              <p:cNvSpPr txBox="1"/>
              <p:nvPr/>
            </p:nvSpPr>
            <p:spPr>
              <a:xfrm>
                <a:off x="6663256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1D62BB1E-0622-4380-D722-33AD52630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256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60CAFCF-6856-9634-0061-1C8356775FBF}"/>
              </a:ext>
            </a:extLst>
          </p:cNvPr>
          <p:cNvCxnSpPr>
            <a:cxnSpLocks/>
          </p:cNvCxnSpPr>
          <p:nvPr/>
        </p:nvCxnSpPr>
        <p:spPr>
          <a:xfrm flipH="1">
            <a:off x="3826853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88FA7C2-3355-B42E-C65E-B66F3E47C28E}"/>
              </a:ext>
            </a:extLst>
          </p:cNvPr>
          <p:cNvCxnSpPr>
            <a:cxnSpLocks/>
          </p:cNvCxnSpPr>
          <p:nvPr/>
        </p:nvCxnSpPr>
        <p:spPr>
          <a:xfrm flipH="1">
            <a:off x="3826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A464A46-8B8C-B16A-404E-C31B8F341EC2}"/>
              </a:ext>
            </a:extLst>
          </p:cNvPr>
          <p:cNvCxnSpPr>
            <a:cxnSpLocks/>
          </p:cNvCxnSpPr>
          <p:nvPr/>
        </p:nvCxnSpPr>
        <p:spPr>
          <a:xfrm flipH="1" flipV="1">
            <a:off x="3826853" y="2104894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0736320-1E32-3A0A-4712-FCC7580D88FF}"/>
              </a:ext>
            </a:extLst>
          </p:cNvPr>
          <p:cNvCxnSpPr>
            <a:cxnSpLocks/>
          </p:cNvCxnSpPr>
          <p:nvPr/>
        </p:nvCxnSpPr>
        <p:spPr>
          <a:xfrm flipV="1">
            <a:off x="4550240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71ACB1B8-30C2-AD32-DA27-226FBDB3FD3E}"/>
              </a:ext>
            </a:extLst>
          </p:cNvPr>
          <p:cNvSpPr txBox="1"/>
          <p:nvPr/>
        </p:nvSpPr>
        <p:spPr>
          <a:xfrm>
            <a:off x="152400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168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F80CF-263F-22B5-117E-3557A274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6DC00-FBD8-3CB3-62B9-176B834A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5745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blipFill>
                <a:blip r:embed="rId3"/>
                <a:stretch>
                  <a:fillRect l="-1361" t="-8791" r="-5442"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02_R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164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1322</Words>
  <Application>Microsoft Office PowerPoint</Application>
  <PresentationFormat>Grand écran</PresentationFormat>
  <Paragraphs>1096</Paragraphs>
  <Slides>79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01_T</vt:lpstr>
      <vt:lpstr>Présentation PowerPoint</vt:lpstr>
      <vt:lpstr>Présentation PowerPoint</vt:lpstr>
      <vt:lpstr>Présentation PowerPoint</vt:lpstr>
      <vt:lpstr>02_R</vt:lpstr>
      <vt:lpstr>Présentation PowerPoint</vt:lpstr>
      <vt:lpstr>Présentation PowerPoint</vt:lpstr>
      <vt:lpstr>Présentation PowerPoint</vt:lpstr>
      <vt:lpstr>03_TT</vt:lpstr>
      <vt:lpstr>Présentation PowerPoint</vt:lpstr>
      <vt:lpstr>Présentation PowerPoint</vt:lpstr>
      <vt:lpstr>Présentation PowerPoint</vt:lpstr>
      <vt:lpstr>04_RR</vt:lpstr>
      <vt:lpstr>Présentation PowerPoint</vt:lpstr>
      <vt:lpstr>Présentation PowerPoint</vt:lpstr>
      <vt:lpstr>Présentation PowerPoint</vt:lpstr>
      <vt:lpstr>05_RT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05_TR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07_RR3D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164</cp:revision>
  <dcterms:created xsi:type="dcterms:W3CDTF">2020-12-18T18:58:41Z</dcterms:created>
  <dcterms:modified xsi:type="dcterms:W3CDTF">2023-10-08T04:49:43Z</dcterms:modified>
</cp:coreProperties>
</file>