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364" y="-164"/>
      </p:cViewPr>
      <p:guideLst>
        <p:guide orient="horz" pos="216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ECD7E-1A11-DCD3-897C-569E94D22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614AE-7E37-A916-944B-144B8ED93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3135E-7181-D1B9-1060-2084099A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75AAF-CEBB-1269-B0C9-E596A695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055DE-5BE3-4E92-D117-FF2A98FA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5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42751-936B-4E1C-E3A1-A6C3947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612F86-28E9-475B-4B57-D5869557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CE06A-3E89-2DBA-2594-B9D665D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5D89D-D69C-C05F-B556-68968FB3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45AF6-A515-BF54-612C-257DAF5E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6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6C6A4-06C9-93DB-6881-BB7649E8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0C2D9B-E558-E6CA-CD09-93D9A0B8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F07EE-AF97-6870-5188-E4B883D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2BDAD-CBB2-1A06-173A-7D2333D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9BFCB-6167-289D-70D1-C7728396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24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6289F-D83B-10EC-83E4-B8A7FE18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2212C-D5F7-C804-94AE-9AA9922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F157B-E812-5CB4-A35D-D7D10AB8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A1887-8C3D-E662-3C76-85F9BC1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C6F8B-E08B-6775-E43A-38576EC5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4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90E32-CF28-4BC3-7163-E9FD5B34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7CE00-5312-F11D-EFFD-A052ED29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9DCEC0-C852-648B-D66B-7230A0D5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85CAD-6F91-888E-1C81-DD0853F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59FE7-BACF-9576-093C-9F48CAD1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DBBFA-1FAC-40D3-3BC4-246393CD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ED34E-B23C-9B43-1BAF-34D842F6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B07085-DD09-CBDE-D201-84E3DF68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5F734-8485-27E7-2189-53583902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99C1-3226-BA51-202B-BF206FBB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F0AD3-F555-1FFF-4DA7-A321F68A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B85A0-ACB5-5A78-560A-5CBFFAB7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E1841-0602-471C-7699-CEC3B80E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F843BA-4E7E-4ABF-3041-2C2988C4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6C9475-491D-A589-F6E1-9088A6ED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1D0470-34DA-080B-45B0-241538E0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856848-C65B-BD9B-FE48-54158F9C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B3A89A-0EB5-1F93-DD4E-61583EB8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ED04EE-48C8-E7B8-FD68-84A6852E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201F-6060-0018-65A2-93E5176B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683F67-5731-F4A0-96A3-A55E928B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F70722-05FB-186F-6F5B-BE266B15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E458B5-4595-6570-8923-5DCA5564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FCADD4-8E32-3713-30DF-8A7B7B73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BAA75C-1B57-214B-14A3-AA67CC93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1B40B-2963-9842-236A-4D795429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CF582-1800-28DF-CB86-DA5DF837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5CE65-FEC3-1852-D7F8-07FE4BBE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F048A-CC19-295D-CCE4-FC571EDD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8C5D4-6170-1185-6CBD-31F78C48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4FC3E-6179-1E0B-6AF1-DF53A1E6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3846E-5B0E-9985-4B72-6000A77F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9724C-A790-C29F-5E8F-F76CB685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EDAF53-782F-B54B-1143-5E5D6101B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18C6CC-897E-6DFA-83BB-8D51EBCE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EC94F-06CF-FE8E-5AB5-07659FF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B62690-7429-77A5-672D-20D780FD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301169-4B1D-31ED-CFBB-0CFC3FA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5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5F8A4D-88E3-2AC1-2A08-0875A62B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0801B-87E5-4F93-8ACB-77B7F0BA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DB2D4-83CC-0530-77A1-7FD35B3D0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2941-D65F-406C-8D61-F3F019FA3B18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74C0B-61A8-A466-E5F8-D26E5575D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2985E-A54C-DA7E-F9CE-E3B46E63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F8101-F1EC-3BB3-FF0A-0436F8EC7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CCA4EA-79A3-FF7F-17FD-548568926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6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J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J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2480662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338557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2484482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162235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944410" y="1367409"/>
            <a:ext cx="2034" cy="79482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263241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219205" y="1283626"/>
            <a:ext cx="139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29927"/>
            <a:ext cx="180000" cy="721280"/>
            <a:chOff x="3129205" y="934160"/>
            <a:chExt cx="180000" cy="72128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7FBB9D3-B797-F715-8862-31C6705B6072}"/>
              </a:ext>
            </a:extLst>
          </p:cNvPr>
          <p:cNvCxnSpPr>
            <a:cxnSpLocks/>
          </p:cNvCxnSpPr>
          <p:nvPr/>
        </p:nvCxnSpPr>
        <p:spPr>
          <a:xfrm rot="5400000">
            <a:off x="3222568" y="839927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3016005" y="2252235"/>
            <a:ext cx="15982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092208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260476" y="2040594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260476" y="107391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341899" y="1534513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99" y="1534513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7021" r="-10638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358626" y="3443609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26" y="3443609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C21645F8-13FE-1252-EC13-C90540FBF5F1}"/>
              </a:ext>
            </a:extLst>
          </p:cNvPr>
          <p:cNvSpPr/>
          <p:nvPr/>
        </p:nvSpPr>
        <p:spPr>
          <a:xfrm>
            <a:off x="4294174" y="1124648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976688-FA2B-57B0-9A8C-7FD6DD84151E}"/>
              </a:ext>
            </a:extLst>
          </p:cNvPr>
          <p:cNvCxnSpPr>
            <a:cxnSpLocks/>
          </p:cNvCxnSpPr>
          <p:nvPr/>
        </p:nvCxnSpPr>
        <p:spPr>
          <a:xfrm flipV="1">
            <a:off x="3016005" y="812235"/>
            <a:ext cx="0" cy="288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2742CB5-4B42-FF5A-F061-4889B098F13D}"/>
              </a:ext>
            </a:extLst>
          </p:cNvPr>
          <p:cNvCxnSpPr>
            <a:cxnSpLocks/>
          </p:cNvCxnSpPr>
          <p:nvPr/>
        </p:nvCxnSpPr>
        <p:spPr>
          <a:xfrm flipH="1">
            <a:off x="3016005" y="812235"/>
            <a:ext cx="2032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7E97913-06DB-7980-F42B-3B8DED195E64}"/>
              </a:ext>
            </a:extLst>
          </p:cNvPr>
          <p:cNvCxnSpPr>
            <a:cxnSpLocks/>
          </p:cNvCxnSpPr>
          <p:nvPr/>
        </p:nvCxnSpPr>
        <p:spPr>
          <a:xfrm flipV="1">
            <a:off x="3219205" y="812235"/>
            <a:ext cx="0" cy="1025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3BE14F3-08EF-FE63-7C32-6EAD40FF1946}"/>
              </a:ext>
            </a:extLst>
          </p:cNvPr>
          <p:cNvGrpSpPr/>
          <p:nvPr/>
        </p:nvGrpSpPr>
        <p:grpSpPr>
          <a:xfrm flipV="1">
            <a:off x="3016005" y="3566976"/>
            <a:ext cx="296563" cy="117692"/>
            <a:chOff x="3366538" y="1541491"/>
            <a:chExt cx="296563" cy="117692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FD07E01-2CF9-CA54-06F7-5285E37DBC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73101" y="1569183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F3F3225-BC5F-7563-6E97-3D6153F3B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538" y="1541491"/>
              <a:ext cx="2032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8F83BDFD-09C2-E088-F815-7CCCEB519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738" y="1541491"/>
              <a:ext cx="0" cy="1025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237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305640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91429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306022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737976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3946444" y="1371087"/>
            <a:ext cx="0" cy="136688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320816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129205" y="1283626"/>
            <a:ext cx="148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4294174" y="1118407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38393"/>
            <a:ext cx="180000" cy="712814"/>
            <a:chOff x="3129205" y="942626"/>
            <a:chExt cx="180000" cy="712814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2930" y="948473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52626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31322" y="2222713"/>
            <a:ext cx="180000" cy="1219843"/>
            <a:chOff x="3131322" y="931619"/>
            <a:chExt cx="180000" cy="73194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841619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1573568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3142930" y="2827976"/>
            <a:ext cx="147129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667949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501861" y="259826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507159" y="105138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blipFill>
                <a:blip r:embed="rId3"/>
                <a:stretch>
                  <a:fillRect l="-20000" r="-6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4E26-B3EB-86BF-B1CE-25BC432D0CBA}"/>
              </a:ext>
            </a:extLst>
          </p:cNvPr>
          <p:cNvCxnSpPr>
            <a:cxnSpLocks/>
          </p:cNvCxnSpPr>
          <p:nvPr/>
        </p:nvCxnSpPr>
        <p:spPr>
          <a:xfrm flipV="1">
            <a:off x="3142930" y="2209953"/>
            <a:ext cx="0" cy="1219048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2366BF-5882-6FC0-7EA5-C496B04B5B56}"/>
              </a:ext>
            </a:extLst>
          </p:cNvPr>
          <p:cNvCxnSpPr>
            <a:cxnSpLocks/>
          </p:cNvCxnSpPr>
          <p:nvPr/>
        </p:nvCxnSpPr>
        <p:spPr>
          <a:xfrm flipV="1">
            <a:off x="3224285" y="938393"/>
            <a:ext cx="0" cy="2504163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F93126-24E7-979E-3CB7-B319CDCECF7B}"/>
              </a:ext>
            </a:extLst>
          </p:cNvPr>
          <p:cNvSpPr txBox="1"/>
          <p:nvPr/>
        </p:nvSpPr>
        <p:spPr>
          <a:xfrm rot="16200000">
            <a:off x="2219886" y="1897417"/>
            <a:ext cx="13256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Poulies – Courroie</a:t>
            </a:r>
          </a:p>
        </p:txBody>
      </p:sp>
    </p:spTree>
    <p:extLst>
      <p:ext uri="{BB962C8B-B14F-4D97-AF65-F5344CB8AC3E}">
        <p14:creationId xmlns:p14="http://schemas.microsoft.com/office/powerpoint/2010/main" val="408084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FA91DC6-8FEE-B809-F09C-F8994D957260}"/>
              </a:ext>
            </a:extLst>
          </p:cNvPr>
          <p:cNvSpPr/>
          <p:nvPr/>
        </p:nvSpPr>
        <p:spPr>
          <a:xfrm>
            <a:off x="2342997" y="3298160"/>
            <a:ext cx="72000" cy="1197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305640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91429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306022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737976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3946444" y="1371087"/>
            <a:ext cx="0" cy="136688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320816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129205" y="1283626"/>
            <a:ext cx="148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4294174" y="1118407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38393"/>
            <a:ext cx="180000" cy="712814"/>
            <a:chOff x="3129205" y="942626"/>
            <a:chExt cx="180000" cy="712814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2930" y="948473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52626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31322" y="2222713"/>
            <a:ext cx="180000" cy="1219843"/>
            <a:chOff x="3131322" y="931619"/>
            <a:chExt cx="180000" cy="73194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841619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1573568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2497667" y="2827976"/>
            <a:ext cx="2116561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667949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501861" y="259826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507159" y="105138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blipFill>
                <a:blip r:embed="rId3"/>
                <a:stretch>
                  <a:fillRect l="-20000" r="-6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4E26-B3EB-86BF-B1CE-25BC432D0CBA}"/>
              </a:ext>
            </a:extLst>
          </p:cNvPr>
          <p:cNvCxnSpPr>
            <a:cxnSpLocks/>
          </p:cNvCxnSpPr>
          <p:nvPr/>
        </p:nvCxnSpPr>
        <p:spPr>
          <a:xfrm flipV="1">
            <a:off x="3142930" y="2209953"/>
            <a:ext cx="0" cy="1219048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2366BF-5882-6FC0-7EA5-C496B04B5B56}"/>
              </a:ext>
            </a:extLst>
          </p:cNvPr>
          <p:cNvCxnSpPr>
            <a:cxnSpLocks/>
          </p:cNvCxnSpPr>
          <p:nvPr/>
        </p:nvCxnSpPr>
        <p:spPr>
          <a:xfrm flipV="1">
            <a:off x="3224285" y="938393"/>
            <a:ext cx="0" cy="2504163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F93126-24E7-979E-3CB7-B319CDCECF7B}"/>
              </a:ext>
            </a:extLst>
          </p:cNvPr>
          <p:cNvSpPr txBox="1"/>
          <p:nvPr/>
        </p:nvSpPr>
        <p:spPr>
          <a:xfrm rot="16200000">
            <a:off x="2280109" y="1488425"/>
            <a:ext cx="13256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Poulies – Courroie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D89BA26-BC74-5F20-A372-7060168E1197}"/>
              </a:ext>
            </a:extLst>
          </p:cNvPr>
          <p:cNvCxnSpPr>
            <a:cxnSpLocks/>
          </p:cNvCxnSpPr>
          <p:nvPr/>
        </p:nvCxnSpPr>
        <p:spPr>
          <a:xfrm flipV="1">
            <a:off x="2497667" y="2395976"/>
            <a:ext cx="0" cy="864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952AD46-7ABE-231A-1963-31DAB5790C8D}"/>
              </a:ext>
            </a:extLst>
          </p:cNvPr>
          <p:cNvGrpSpPr/>
          <p:nvPr/>
        </p:nvGrpSpPr>
        <p:grpSpPr>
          <a:xfrm>
            <a:off x="2317667" y="2294306"/>
            <a:ext cx="360000" cy="108000"/>
            <a:chOff x="2317667" y="2256209"/>
            <a:chExt cx="360000" cy="146504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1759096-89E0-6C4D-B6FF-87B805C1841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97667" y="2215976"/>
              <a:ext cx="0" cy="36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D184A14-34E9-5029-C6B5-C033F104B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7667" y="2258713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8600017-5C37-AC2F-8C2F-31457E95659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73434" y="2256209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75C75A6-AD20-C57A-0913-0101545777B1}"/>
              </a:ext>
            </a:extLst>
          </p:cNvPr>
          <p:cNvGrpSpPr/>
          <p:nvPr/>
        </p:nvGrpSpPr>
        <p:grpSpPr>
          <a:xfrm rot="10800000">
            <a:off x="2313433" y="3237742"/>
            <a:ext cx="360000" cy="108000"/>
            <a:chOff x="2317667" y="2256209"/>
            <a:chExt cx="360000" cy="146504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743F927-64C3-8A76-91A6-FFA5E372D5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97667" y="2215976"/>
              <a:ext cx="0" cy="36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BBDA721-7DE4-3BFF-377E-4EFD7CA7EC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7667" y="2258713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7155066-821D-55BC-1B29-D9F5741AD1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73434" y="2256209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94439AA-1F0A-64E3-9838-D8E3DF0E862A}"/>
              </a:ext>
            </a:extLst>
          </p:cNvPr>
          <p:cNvGrpSpPr/>
          <p:nvPr/>
        </p:nvGrpSpPr>
        <p:grpSpPr>
          <a:xfrm>
            <a:off x="2337741" y="2308967"/>
            <a:ext cx="303769" cy="72000"/>
            <a:chOff x="2329275" y="2321666"/>
            <a:chExt cx="303769" cy="72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524A8B1-216C-DC2F-DDDA-1BA943C3B0C7}"/>
                </a:ext>
              </a:extLst>
            </p:cNvPr>
            <p:cNvSpPr/>
            <p:nvPr/>
          </p:nvSpPr>
          <p:spPr>
            <a:xfrm>
              <a:off x="2329275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F325181-0915-646F-8EAB-93ABD7CCA72B}"/>
                </a:ext>
              </a:extLst>
            </p:cNvPr>
            <p:cNvSpPr/>
            <p:nvPr/>
          </p:nvSpPr>
          <p:spPr>
            <a:xfrm>
              <a:off x="2561044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469124A-CC03-C5D8-DC3A-889C6A082B46}"/>
                </a:ext>
              </a:extLst>
            </p:cNvPr>
            <p:cNvSpPr/>
            <p:nvPr/>
          </p:nvSpPr>
          <p:spPr>
            <a:xfrm>
              <a:off x="2483787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07E878-1A03-72D7-4FDB-19C057569E35}"/>
                </a:ext>
              </a:extLst>
            </p:cNvPr>
            <p:cNvSpPr/>
            <p:nvPr/>
          </p:nvSpPr>
          <p:spPr>
            <a:xfrm>
              <a:off x="2406531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77835F3-2328-49DE-C705-B558027C1E34}"/>
              </a:ext>
            </a:extLst>
          </p:cNvPr>
          <p:cNvGrpSpPr/>
          <p:nvPr/>
        </p:nvGrpSpPr>
        <p:grpSpPr>
          <a:xfrm>
            <a:off x="2342270" y="3256607"/>
            <a:ext cx="303769" cy="72000"/>
            <a:chOff x="2329275" y="2321666"/>
            <a:chExt cx="303769" cy="72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C52BCEB-3CB6-2530-3E96-402866118B7D}"/>
                </a:ext>
              </a:extLst>
            </p:cNvPr>
            <p:cNvSpPr/>
            <p:nvPr/>
          </p:nvSpPr>
          <p:spPr>
            <a:xfrm>
              <a:off x="2329275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604460E-294A-3E60-DD7E-27DFA3D33C67}"/>
                </a:ext>
              </a:extLst>
            </p:cNvPr>
            <p:cNvSpPr/>
            <p:nvPr/>
          </p:nvSpPr>
          <p:spPr>
            <a:xfrm>
              <a:off x="2561044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E274166-F903-09A1-0851-44AB74B9BC00}"/>
                </a:ext>
              </a:extLst>
            </p:cNvPr>
            <p:cNvSpPr/>
            <p:nvPr/>
          </p:nvSpPr>
          <p:spPr>
            <a:xfrm>
              <a:off x="2483787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13B52C6-1620-4EAE-C178-61A836E90EE6}"/>
                </a:ext>
              </a:extLst>
            </p:cNvPr>
            <p:cNvSpPr/>
            <p:nvPr/>
          </p:nvSpPr>
          <p:spPr>
            <a:xfrm>
              <a:off x="2406531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0A83FD-22E1-74AE-4847-9D3B9335F2AE}"/>
                  </a:ext>
                </a:extLst>
              </p:cNvPr>
              <p:cNvSpPr txBox="1"/>
              <p:nvPr/>
            </p:nvSpPr>
            <p:spPr>
              <a:xfrm>
                <a:off x="2521405" y="2589661"/>
                <a:ext cx="2373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0A83FD-22E1-74AE-4847-9D3B9335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05" y="2589661"/>
                <a:ext cx="237373" cy="215444"/>
              </a:xfrm>
              <a:prstGeom prst="rect">
                <a:avLst/>
              </a:prstGeom>
              <a:blipFill>
                <a:blip r:embed="rId4"/>
                <a:stretch>
                  <a:fillRect l="-17949" r="-256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BD2FD29-663E-1F15-F278-E50A67E5975B}"/>
              </a:ext>
            </a:extLst>
          </p:cNvPr>
          <p:cNvSpPr/>
          <p:nvPr/>
        </p:nvSpPr>
        <p:spPr>
          <a:xfrm>
            <a:off x="2189337" y="4105342"/>
            <a:ext cx="391715" cy="396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26697C2-73FA-619F-7075-B82AC618058D}"/>
              </a:ext>
            </a:extLst>
          </p:cNvPr>
          <p:cNvSpPr txBox="1"/>
          <p:nvPr/>
        </p:nvSpPr>
        <p:spPr>
          <a:xfrm rot="16200000">
            <a:off x="2039048" y="2725172"/>
            <a:ext cx="6250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/>
              <a:t>Treuil</a:t>
            </a:r>
          </a:p>
        </p:txBody>
      </p:sp>
    </p:spTree>
    <p:extLst>
      <p:ext uri="{BB962C8B-B14F-4D97-AF65-F5344CB8AC3E}">
        <p14:creationId xmlns:p14="http://schemas.microsoft.com/office/powerpoint/2010/main" val="290253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6425239" y="5951428"/>
            <a:ext cx="1955800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394672" y="3454401"/>
            <a:ext cx="288000" cy="288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8327548" y="5141428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948000" y="40590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7"/>
            <a:endCxn id="7" idx="7"/>
          </p:cNvCxnSpPr>
          <p:nvPr/>
        </p:nvCxnSpPr>
        <p:spPr>
          <a:xfrm flipV="1">
            <a:off x="7599881" y="4722311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7599881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7EB1C0D-B2E5-13C2-4ED9-12457275721D}"/>
              </a:ext>
            </a:extLst>
          </p:cNvPr>
          <p:cNvGrpSpPr/>
          <p:nvPr/>
        </p:nvGrpSpPr>
        <p:grpSpPr>
          <a:xfrm>
            <a:off x="6492240" y="5835821"/>
            <a:ext cx="2490893" cy="317551"/>
            <a:chOff x="6019800" y="6072287"/>
            <a:chExt cx="2490893" cy="317551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F641CF9E-78E9-9AAC-B53C-0D0728B40D95}"/>
                </a:ext>
              </a:extLst>
            </p:cNvPr>
            <p:cNvGrpSpPr/>
            <p:nvPr/>
          </p:nvGrpSpPr>
          <p:grpSpPr>
            <a:xfrm>
              <a:off x="6019800" y="6073775"/>
              <a:ext cx="132888" cy="216000"/>
              <a:chOff x="6019800" y="6073775"/>
              <a:chExt cx="132888" cy="216000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FD7C82-9DFC-F3B1-35C7-40BCA471B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35B3E81-00E4-512B-2DC5-8E3AD65D5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4A025A22-4120-9D95-B58A-B644B30811C5}"/>
                </a:ext>
              </a:extLst>
            </p:cNvPr>
            <p:cNvCxnSpPr>
              <a:cxnSpLocks/>
            </p:cNvCxnSpPr>
            <p:nvPr/>
          </p:nvCxnSpPr>
          <p:spPr>
            <a:xfrm>
              <a:off x="6143679" y="6073775"/>
              <a:ext cx="72000" cy="216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25E0345-9CFE-79B3-3536-938B67AC71E5}"/>
                </a:ext>
              </a:extLst>
            </p:cNvPr>
            <p:cNvGrpSpPr/>
            <p:nvPr/>
          </p:nvGrpSpPr>
          <p:grpSpPr>
            <a:xfrm flipH="1" flipV="1">
              <a:off x="6202010" y="6073775"/>
              <a:ext cx="132888" cy="216000"/>
              <a:chOff x="6019800" y="6073775"/>
              <a:chExt cx="132888" cy="21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78ADAB1-BD4C-C6F0-F3DA-7D25CA7C1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83F32B0A-E5CA-B565-6E19-74EBA0D30B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DDE2B72-ACEB-9856-5911-235F783EF2D1}"/>
                </a:ext>
              </a:extLst>
            </p:cNvPr>
            <p:cNvGrpSpPr/>
            <p:nvPr/>
          </p:nvGrpSpPr>
          <p:grpSpPr>
            <a:xfrm flipH="1">
              <a:off x="6320794" y="6072287"/>
              <a:ext cx="132888" cy="216000"/>
              <a:chOff x="6019800" y="6073775"/>
              <a:chExt cx="132888" cy="216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64FC1911-C9F4-D76A-B38D-D0E9F4AC2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F84E536-600A-9350-8F9C-79E189075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802D32C-C7CF-74A9-22BB-E3E79A16E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0136" y="6280250"/>
              <a:ext cx="72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1E7409D-F2FE-A255-26FE-A6C2C6B4A61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67388" y="6335838"/>
              <a:ext cx="108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231810F-13FD-A91E-A8EA-C87C36022420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6379698"/>
              <a:ext cx="249089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F00A9-384A-E377-D850-49A47E2212E7}"/>
              </a:ext>
            </a:extLst>
          </p:cNvPr>
          <p:cNvSpPr/>
          <p:nvPr/>
        </p:nvSpPr>
        <p:spPr>
          <a:xfrm>
            <a:off x="8461535" y="6052787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>
              <a:solidFill>
                <a:schemeClr val="tx1"/>
              </a:solidFill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F82BD603-3BF6-FC0A-95B0-EF1D7339CF29}"/>
              </a:ext>
            </a:extLst>
          </p:cNvPr>
          <p:cNvGrpSpPr/>
          <p:nvPr/>
        </p:nvGrpSpPr>
        <p:grpSpPr>
          <a:xfrm>
            <a:off x="8425511" y="6242680"/>
            <a:ext cx="432048" cy="473862"/>
            <a:chOff x="3725333" y="2914298"/>
            <a:chExt cx="432048" cy="473862"/>
          </a:xfrm>
        </p:grpSpPr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21969FE-48C3-E283-D8DB-F0F6D4AD9800}"/>
                </a:ext>
              </a:extLst>
            </p:cNvPr>
            <p:cNvSpPr/>
            <p:nvPr/>
          </p:nvSpPr>
          <p:spPr>
            <a:xfrm>
              <a:off x="3741926" y="305640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21A28B7E-E51C-3DD3-D273-DF31195805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91429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8ACE8AE-95A4-1C36-C412-A0D028DE6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306022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3C868B7-EDBD-27EC-02A0-15AB61F95F90}"/>
                </a:ext>
              </a:extLst>
            </p:cNvPr>
            <p:cNvSpPr/>
            <p:nvPr/>
          </p:nvSpPr>
          <p:spPr>
            <a:xfrm>
              <a:off x="3859497" y="320816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D6DE1C6-3516-372F-2641-6A6FDEBCC9A8}"/>
              </a:ext>
            </a:extLst>
          </p:cNvPr>
          <p:cNvSpPr>
            <a:spLocks noChangeAspect="1"/>
          </p:cNvSpPr>
          <p:nvPr/>
        </p:nvSpPr>
        <p:spPr>
          <a:xfrm>
            <a:off x="8964981" y="5969756"/>
            <a:ext cx="360000" cy="360000"/>
          </a:xfrm>
          <a:prstGeom prst="rect">
            <a:avLst/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000" b="1" baseline="-25000" dirty="0">
                <a:solidFill>
                  <a:schemeClr val="tx1"/>
                </a:solidFill>
              </a:rPr>
              <a:t>M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AD0C95C-7A6B-45C8-DD4B-30DAF91E8CE3}"/>
              </a:ext>
            </a:extLst>
          </p:cNvPr>
          <p:cNvSpPr/>
          <p:nvPr/>
        </p:nvSpPr>
        <p:spPr>
          <a:xfrm>
            <a:off x="6212556" y="5966898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33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Grand écran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2023-12-07T20:44:32Z</dcterms:created>
  <dcterms:modified xsi:type="dcterms:W3CDTF">2023-12-07T21:36:10Z</dcterms:modified>
</cp:coreProperties>
</file>