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85" r:id="rId4"/>
    <p:sldId id="296" r:id="rId5"/>
    <p:sldId id="310" r:id="rId6"/>
    <p:sldId id="259" r:id="rId7"/>
    <p:sldId id="297" r:id="rId8"/>
    <p:sldId id="311" r:id="rId9"/>
    <p:sldId id="269" r:id="rId10"/>
    <p:sldId id="298" r:id="rId11"/>
    <p:sldId id="318" r:id="rId12"/>
    <p:sldId id="263" r:id="rId13"/>
    <p:sldId id="299" r:id="rId14"/>
    <p:sldId id="319" r:id="rId15"/>
    <p:sldId id="264" r:id="rId16"/>
    <p:sldId id="320" r:id="rId17"/>
    <p:sldId id="321" r:id="rId18"/>
    <p:sldId id="267" r:id="rId19"/>
    <p:sldId id="293" r:id="rId20"/>
    <p:sldId id="316" r:id="rId21"/>
    <p:sldId id="317" r:id="rId22"/>
    <p:sldId id="294" r:id="rId23"/>
    <p:sldId id="266" r:id="rId24"/>
    <p:sldId id="268" r:id="rId25"/>
    <p:sldId id="281" r:id="rId26"/>
    <p:sldId id="314" r:id="rId27"/>
    <p:sldId id="315" r:id="rId28"/>
    <p:sldId id="313" r:id="rId29"/>
    <p:sldId id="295" r:id="rId30"/>
    <p:sldId id="270" r:id="rId31"/>
    <p:sldId id="301" r:id="rId32"/>
    <p:sldId id="322" r:id="rId33"/>
    <p:sldId id="323" r:id="rId34"/>
    <p:sldId id="324" r:id="rId35"/>
    <p:sldId id="300" r:id="rId36"/>
    <p:sldId id="272" r:id="rId37"/>
    <p:sldId id="302" r:id="rId38"/>
    <p:sldId id="276" r:id="rId39"/>
    <p:sldId id="303" r:id="rId40"/>
    <p:sldId id="282" r:id="rId41"/>
    <p:sldId id="305" r:id="rId42"/>
    <p:sldId id="277" r:id="rId43"/>
    <p:sldId id="306" r:id="rId44"/>
    <p:sldId id="307" r:id="rId45"/>
    <p:sldId id="308" r:id="rId46"/>
    <p:sldId id="309" r:id="rId47"/>
    <p:sldId id="304" r:id="rId48"/>
    <p:sldId id="312" r:id="rId49"/>
    <p:sldId id="278" r:id="rId50"/>
    <p:sldId id="280" r:id="rId51"/>
    <p:sldId id="273" r:id="rId52"/>
    <p:sldId id="286" r:id="rId53"/>
    <p:sldId id="274" r:id="rId54"/>
    <p:sldId id="283" r:id="rId55"/>
    <p:sldId id="284" r:id="rId56"/>
    <p:sldId id="279" r:id="rId57"/>
    <p:sldId id="275" r:id="rId58"/>
    <p:sldId id="287" r:id="rId59"/>
    <p:sldId id="288" r:id="rId60"/>
    <p:sldId id="290" r:id="rId61"/>
    <p:sldId id="291" r:id="rId62"/>
    <p:sldId id="289" r:id="rId63"/>
    <p:sldId id="292" r:id="rId64"/>
    <p:sldId id="261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50" d="100"/>
          <a:sy n="150" d="100"/>
        </p:scale>
        <p:origin x="-568" y="-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5996110" cy="2587303"/>
            <a:chOff x="2338374" y="929927"/>
            <a:chExt cx="5996110" cy="2587303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69D0BF8-DDC2-F229-7C4A-FA03EC066359}"/>
                    </a:ext>
                  </a:extLst>
                </p:cNvPr>
                <p:cNvSpPr txBox="1"/>
                <p:nvPr/>
              </p:nvSpPr>
              <p:spPr>
                <a:xfrm>
                  <a:off x="6371359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69D0BF8-DDC2-F229-7C4A-FA03EC066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359" y="3176630"/>
                  <a:ext cx="14587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B29B00A6-E498-9466-E3DE-93FCD435D2A8}"/>
                </a:ext>
              </a:extLst>
            </p:cNvPr>
            <p:cNvGrpSpPr/>
            <p:nvPr/>
          </p:nvGrpSpPr>
          <p:grpSpPr>
            <a:xfrm>
              <a:off x="7542454" y="2646218"/>
              <a:ext cx="731596" cy="783219"/>
              <a:chOff x="971600" y="1205621"/>
              <a:chExt cx="731596" cy="783219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7ACADE64-014E-8845-FA88-6D4FCB281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DB68B68-C43B-AA69-9D17-7E1021A2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73F877E5-2CCC-4708-F91D-DB9FFEA1FF13}"/>
                    </a:ext>
                  </a:extLst>
                </p:cNvPr>
                <p:cNvSpPr txBox="1"/>
                <p:nvPr/>
              </p:nvSpPr>
              <p:spPr>
                <a:xfrm>
                  <a:off x="8112757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73F877E5-2CCC-4708-F91D-DB9FFEA1F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757" y="3082565"/>
                  <a:ext cx="221727" cy="278731"/>
                </a:xfrm>
                <a:prstGeom prst="rect">
                  <a:avLst/>
                </a:prstGeom>
                <a:blipFill>
                  <a:blip r:embed="rId3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153CCF9-92C0-65B9-07D6-8C4E6A5B0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2800" y="342738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62FC226-A6C7-85FF-AE15-4C4565F02805}"/>
                </a:ext>
              </a:extLst>
            </p:cNvPr>
            <p:cNvSpPr>
              <a:spLocks/>
            </p:cNvSpPr>
            <p:nvPr/>
          </p:nvSpPr>
          <p:spPr>
            <a:xfrm>
              <a:off x="6354845" y="3337230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Microsoft Office PowerPoint</Application>
  <PresentationFormat>Grand écran</PresentationFormat>
  <Paragraphs>1000</Paragraphs>
  <Slides>64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152</cp:revision>
  <dcterms:created xsi:type="dcterms:W3CDTF">2020-12-18T18:58:41Z</dcterms:created>
  <dcterms:modified xsi:type="dcterms:W3CDTF">2022-09-30T13:55:24Z</dcterms:modified>
</cp:coreProperties>
</file>