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5" r:id="rId4"/>
    <p:sldId id="263" r:id="rId5"/>
    <p:sldId id="264" r:id="rId6"/>
    <p:sldId id="267" r:id="rId7"/>
    <p:sldId id="269" r:id="rId8"/>
    <p:sldId id="266" r:id="rId9"/>
    <p:sldId id="268" r:id="rId10"/>
    <p:sldId id="281" r:id="rId11"/>
    <p:sldId id="270" r:id="rId12"/>
    <p:sldId id="272" r:id="rId13"/>
    <p:sldId id="276" r:id="rId14"/>
    <p:sldId id="282" r:id="rId15"/>
    <p:sldId id="277" r:id="rId16"/>
    <p:sldId id="278" r:id="rId17"/>
    <p:sldId id="280" r:id="rId18"/>
    <p:sldId id="279" r:id="rId19"/>
    <p:sldId id="283" r:id="rId20"/>
    <p:sldId id="284" r:id="rId21"/>
    <p:sldId id="273" r:id="rId22"/>
    <p:sldId id="274" r:id="rId23"/>
    <p:sldId id="275" r:id="rId24"/>
    <p:sldId id="26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 autoAdjust="0"/>
    <p:restoredTop sz="92905" autoAdjust="0"/>
  </p:normalViewPr>
  <p:slideViewPr>
    <p:cSldViewPr snapToGrid="0" showGuides="1">
      <p:cViewPr>
        <p:scale>
          <a:sx n="92" d="100"/>
          <a:sy n="92" d="100"/>
        </p:scale>
        <p:origin x="-27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2" Type="http://schemas.openxmlformats.org/officeDocument/2006/relationships/image" Target="../media/image1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1.png"/><Relationship Id="rId17" Type="http://schemas.openxmlformats.org/officeDocument/2006/relationships/image" Target="../media/image64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.png"/><Relationship Id="rId17" Type="http://schemas.openxmlformats.org/officeDocument/2006/relationships/image" Target="../media/image65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17" Type="http://schemas.openxmlformats.org/officeDocument/2006/relationships/image" Target="../media/image65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6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8.png"/><Relationship Id="rId17" Type="http://schemas.openxmlformats.org/officeDocument/2006/relationships/image" Target="../media/image64.png"/><Relationship Id="rId2" Type="http://schemas.openxmlformats.org/officeDocument/2006/relationships/image" Target="../media/image19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6.png"/><Relationship Id="rId5" Type="http://schemas.openxmlformats.org/officeDocument/2006/relationships/image" Target="../media/image29.png"/><Relationship Id="rId15" Type="http://schemas.openxmlformats.org/officeDocument/2006/relationships/image" Target="../media/image67.png"/><Relationship Id="rId10" Type="http://schemas.openxmlformats.org/officeDocument/2006/relationships/image" Target="../media/image60.png"/><Relationship Id="rId19" Type="http://schemas.openxmlformats.org/officeDocument/2006/relationships/image" Target="../media/image7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9.png"/><Relationship Id="rId5" Type="http://schemas.openxmlformats.org/officeDocument/2006/relationships/image" Target="../media/image29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81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.png"/><Relationship Id="rId21" Type="http://schemas.openxmlformats.org/officeDocument/2006/relationships/image" Target="../media/image8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6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91.png"/><Relationship Id="rId5" Type="http://schemas.openxmlformats.org/officeDocument/2006/relationships/image" Target="../media/image9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14.png"/><Relationship Id="rId19" Type="http://schemas.openxmlformats.org/officeDocument/2006/relationships/image" Target="../media/image8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11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10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09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.png"/><Relationship Id="rId8" Type="http://schemas.openxmlformats.org/officeDocument/2006/relationships/image" Target="../media/image9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4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2.png"/><Relationship Id="rId17" Type="http://schemas.openxmlformats.org/officeDocument/2006/relationships/image" Target="../media/image35.png"/><Relationship Id="rId2" Type="http://schemas.openxmlformats.org/officeDocument/2006/relationships/image" Target="../media/image47.png"/><Relationship Id="rId16" Type="http://schemas.openxmlformats.org/officeDocument/2006/relationships/image" Target="../media/image5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55.png"/><Relationship Id="rId10" Type="http://schemas.openxmlformats.org/officeDocument/2006/relationships/image" Target="../media/image25.png"/><Relationship Id="rId19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24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7099377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6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7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9058406" y="2915004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406" y="2915004"/>
                <a:ext cx="343293" cy="184666"/>
              </a:xfrm>
              <a:prstGeom prst="rect">
                <a:avLst/>
              </a:prstGeom>
              <a:blipFill>
                <a:blip r:embed="rId1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7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C6FD41E-2D77-4C2A-BFE6-17E7F1105D65}"/>
              </a:ext>
            </a:extLst>
          </p:cNvPr>
          <p:cNvGrpSpPr/>
          <p:nvPr/>
        </p:nvGrpSpPr>
        <p:grpSpPr>
          <a:xfrm rot="18900000">
            <a:off x="7551445" y="1684028"/>
            <a:ext cx="1440160" cy="1440160"/>
            <a:chOff x="971600" y="548680"/>
            <a:chExt cx="1440160" cy="1440160"/>
          </a:xfrm>
        </p:grpSpPr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3820C9B-E3C0-4AE6-98FA-3B138B28D8D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8735FE67-3D8E-43D3-A521-FF764492343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Arc 91">
            <a:extLst>
              <a:ext uri="{FF2B5EF4-FFF2-40B4-BE49-F238E27FC236}">
                <a16:creationId xmlns:a16="http://schemas.microsoft.com/office/drawing/2014/main" id="{EF67775B-7D8A-4C97-82AC-BFCF17C73B12}"/>
              </a:ext>
            </a:extLst>
          </p:cNvPr>
          <p:cNvSpPr/>
          <p:nvPr/>
        </p:nvSpPr>
        <p:spPr>
          <a:xfrm>
            <a:off x="7459024" y="2645564"/>
            <a:ext cx="1586040" cy="1586040"/>
          </a:xfrm>
          <a:prstGeom prst="arc">
            <a:avLst>
              <a:gd name="adj1" fmla="val 18917937"/>
              <a:gd name="adj2" fmla="val 20664084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8950A13-F093-42BA-BF14-2509019A2DFF}"/>
                  </a:ext>
                </a:extLst>
              </p:cNvPr>
              <p:cNvSpPr txBox="1"/>
              <p:nvPr/>
            </p:nvSpPr>
            <p:spPr>
              <a:xfrm>
                <a:off x="9243818" y="215013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8950A13-F093-42BA-BF14-2509019A2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18" y="2150139"/>
                <a:ext cx="207300" cy="274434"/>
              </a:xfrm>
              <a:prstGeom prst="rect">
                <a:avLst/>
              </a:prstGeom>
              <a:blipFill>
                <a:blip r:embed="rId1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F4CCA7C-AEC6-4947-BF6B-68C7EB978243}"/>
                  </a:ext>
                </a:extLst>
              </p:cNvPr>
              <p:cNvSpPr txBox="1"/>
              <p:nvPr/>
            </p:nvSpPr>
            <p:spPr>
              <a:xfrm>
                <a:off x="6946445" y="2195425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F4CCA7C-AEC6-4947-BF6B-68C7EB97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445" y="2195425"/>
                <a:ext cx="208326" cy="274434"/>
              </a:xfrm>
              <a:prstGeom prst="rect">
                <a:avLst/>
              </a:prstGeom>
              <a:blipFill>
                <a:blip r:embed="rId2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122960" y="243644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2960" y="2436445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14572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74572"/>
            <a:ext cx="123080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702747" y="427382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47" y="4273827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370148" y="421040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70148" y="4210404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02056" y="2727804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4573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0867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7153526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391" r="-217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9559986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86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00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7387343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43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9207353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53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91808" y="231103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08" y="231103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10238419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10429306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10331316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10403316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9277176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11883660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660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10348244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512" r="-4878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10348244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11874898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898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9994222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222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10238419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10429306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10331316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10403316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9277176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11883660" y="330588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660" y="3305888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10348244" y="1721171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1721171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10348244" y="3622376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3622376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11874898" y="2898411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898" y="2898411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9994222" y="172117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222" y="1721171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498</Words>
  <Application>Microsoft Office PowerPoint</Application>
  <PresentationFormat>Grand écran</PresentationFormat>
  <Paragraphs>464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59</cp:revision>
  <dcterms:created xsi:type="dcterms:W3CDTF">2020-12-18T18:58:41Z</dcterms:created>
  <dcterms:modified xsi:type="dcterms:W3CDTF">2020-12-20T21:19:16Z</dcterms:modified>
</cp:coreProperties>
</file>