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18" r:id="rId28"/>
    <p:sldId id="319" r:id="rId29"/>
    <p:sldId id="300" r:id="rId30"/>
    <p:sldId id="272" r:id="rId31"/>
    <p:sldId id="302" r:id="rId32"/>
    <p:sldId id="276" r:id="rId33"/>
    <p:sldId id="303" r:id="rId34"/>
    <p:sldId id="282" r:id="rId35"/>
    <p:sldId id="305" r:id="rId36"/>
    <p:sldId id="277" r:id="rId37"/>
    <p:sldId id="306" r:id="rId38"/>
    <p:sldId id="307" r:id="rId39"/>
    <p:sldId id="308" r:id="rId40"/>
    <p:sldId id="309" r:id="rId41"/>
    <p:sldId id="304" r:id="rId42"/>
    <p:sldId id="312" r:id="rId43"/>
    <p:sldId id="278" r:id="rId44"/>
    <p:sldId id="280" r:id="rId45"/>
    <p:sldId id="273" r:id="rId46"/>
    <p:sldId id="286" r:id="rId47"/>
    <p:sldId id="274" r:id="rId48"/>
    <p:sldId id="283" r:id="rId49"/>
    <p:sldId id="284" r:id="rId50"/>
    <p:sldId id="279" r:id="rId51"/>
    <p:sldId id="275" r:id="rId52"/>
    <p:sldId id="287" r:id="rId53"/>
    <p:sldId id="288" r:id="rId54"/>
    <p:sldId id="290" r:id="rId55"/>
    <p:sldId id="291" r:id="rId56"/>
    <p:sldId id="289" r:id="rId57"/>
    <p:sldId id="292" r:id="rId58"/>
    <p:sldId id="261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5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7" Type="http://schemas.openxmlformats.org/officeDocument/2006/relationships/image" Target="../media/image8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10" Type="http://schemas.openxmlformats.org/officeDocument/2006/relationships/image" Target="../media/image93.png"/><Relationship Id="rId4" Type="http://schemas.openxmlformats.org/officeDocument/2006/relationships/image" Target="../media/image863.png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3018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30185" cy="184666"/>
              </a:xfrm>
              <a:prstGeom prst="rect">
                <a:avLst/>
              </a:prstGeom>
              <a:blipFill>
                <a:blip r:embed="rId13"/>
                <a:stretch>
                  <a:fillRect l="-33333" r="-3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13299" y="1875168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2301379" y="3145334"/>
            <a:ext cx="2194316" cy="255270"/>
            <a:chOff x="2392212" y="1289979"/>
            <a:chExt cx="2194316" cy="25527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81675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4065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E6B8385-01E5-BF2F-590F-54B63CEBCF5A}"/>
              </a:ext>
            </a:extLst>
          </p:cNvPr>
          <p:cNvGrpSpPr/>
          <p:nvPr/>
        </p:nvGrpSpPr>
        <p:grpSpPr>
          <a:xfrm>
            <a:off x="2064296" y="1606294"/>
            <a:ext cx="1890160" cy="2263951"/>
            <a:chOff x="5582262" y="1995928"/>
            <a:chExt cx="1890160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5615012" y="393013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5814443" y="378802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8419" y="393395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5582262" y="362515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262" y="3625151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5717820" y="407987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5810767" y="226359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7265121" y="372034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21" y="3720345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5729705" y="199592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705" y="1995928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5724443" y="36080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528072" y="305300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72" y="305300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940" y="288248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988690" y="302239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4D10726-EB63-731A-D5EC-E2AC29A53C2C}"/>
              </a:ext>
            </a:extLst>
          </p:cNvPr>
          <p:cNvCxnSpPr>
            <a:cxnSpLocks/>
          </p:cNvCxnSpPr>
          <p:nvPr/>
        </p:nvCxnSpPr>
        <p:spPr>
          <a:xfrm>
            <a:off x="3052476" y="3191011"/>
            <a:ext cx="0" cy="28976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BF52A11-0DF1-6C9A-D649-160E8C6DC647}"/>
                  </a:ext>
                </a:extLst>
              </p:cNvPr>
              <p:cNvSpPr txBox="1"/>
              <p:nvPr/>
            </p:nvSpPr>
            <p:spPr>
              <a:xfrm>
                <a:off x="2860665" y="3366905"/>
                <a:ext cx="13018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BF52A11-0DF1-6C9A-D649-160E8C6D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65" y="3366905"/>
                <a:ext cx="130185" cy="184666"/>
              </a:xfrm>
              <a:prstGeom prst="rect">
                <a:avLst/>
              </a:prstGeom>
              <a:blipFill>
                <a:blip r:embed="rId6"/>
                <a:stretch>
                  <a:fillRect l="-31818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39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13299" y="1875168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E6B8385-01E5-BF2F-590F-54B63CEBCF5A}"/>
              </a:ext>
            </a:extLst>
          </p:cNvPr>
          <p:cNvGrpSpPr/>
          <p:nvPr/>
        </p:nvGrpSpPr>
        <p:grpSpPr>
          <a:xfrm>
            <a:off x="2064296" y="1606294"/>
            <a:ext cx="1708591" cy="2263951"/>
            <a:chOff x="5582262" y="1995928"/>
            <a:chExt cx="1708591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5615012" y="393013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5814443" y="378802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8419" y="393395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5582262" y="346640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262" y="3466401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5717820" y="407987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5810767" y="2263597"/>
              <a:ext cx="1440160" cy="1440160"/>
              <a:chOff x="971600" y="548680"/>
              <a:chExt cx="1440160" cy="1440160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7083552" y="375653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52" y="3756539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5729705" y="199592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705" y="1995928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5724443" y="36080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1418782" y="309867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82" y="3098678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828712" y="298890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302719" y="33794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4D10726-EB63-731A-D5EC-E2AC29A53C2C}"/>
              </a:ext>
            </a:extLst>
          </p:cNvPr>
          <p:cNvCxnSpPr>
            <a:cxnSpLocks/>
          </p:cNvCxnSpPr>
          <p:nvPr/>
        </p:nvCxnSpPr>
        <p:spPr>
          <a:xfrm>
            <a:off x="3052476" y="3191011"/>
            <a:ext cx="0" cy="28976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BF52A11-0DF1-6C9A-D649-160E8C6DC647}"/>
                  </a:ext>
                </a:extLst>
              </p:cNvPr>
              <p:cNvSpPr txBox="1"/>
              <p:nvPr/>
            </p:nvSpPr>
            <p:spPr>
              <a:xfrm>
                <a:off x="2860665" y="3366905"/>
                <a:ext cx="13018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BF52A11-0DF1-6C9A-D649-160E8C6D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65" y="3366905"/>
                <a:ext cx="130185" cy="184666"/>
              </a:xfrm>
              <a:prstGeom prst="rect">
                <a:avLst/>
              </a:prstGeom>
              <a:blipFill>
                <a:blip r:embed="rId6"/>
                <a:stretch>
                  <a:fillRect l="-31818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1613299" y="3225897"/>
            <a:ext cx="1906753" cy="255269"/>
            <a:chOff x="2679775" y="1289980"/>
            <a:chExt cx="1906753" cy="25526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3895057" y="1289980"/>
              <a:ext cx="300172" cy="162000"/>
              <a:chOff x="3905728" y="1240731"/>
              <a:chExt cx="300172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42059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905728" y="1248488"/>
                <a:ext cx="300171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544" y="1240731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81675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4065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40259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089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9B895EB-F2D4-D9A1-FD4B-26BD8903DA8F}"/>
              </a:ext>
            </a:extLst>
          </p:cNvPr>
          <p:cNvGrpSpPr/>
          <p:nvPr/>
        </p:nvGrpSpPr>
        <p:grpSpPr>
          <a:xfrm>
            <a:off x="5642199" y="838776"/>
            <a:ext cx="2389640" cy="1919121"/>
            <a:chOff x="5642199" y="838776"/>
            <a:chExt cx="2389640" cy="1919121"/>
          </a:xfrm>
        </p:grpSpPr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0598D6B0-2DA4-4DFB-8937-F750DBAF37C1}"/>
                </a:ext>
              </a:extLst>
            </p:cNvPr>
            <p:cNvSpPr/>
            <p:nvPr/>
          </p:nvSpPr>
          <p:spPr>
            <a:xfrm rot="10800000">
              <a:off x="6184292" y="133431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BCC1B19-A4EC-4DA6-B1CD-C54F5D9A9CEA}"/>
                </a:ext>
              </a:extLst>
            </p:cNvPr>
            <p:cNvGrpSpPr/>
            <p:nvPr/>
          </p:nvGrpSpPr>
          <p:grpSpPr>
            <a:xfrm>
              <a:off x="6505040" y="246986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892FAE8C-76D4-41A3-BA4E-EA9C524B0174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236639B-1BD2-4AB6-A02A-68B538649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700A7C9-2445-48D0-A1F4-81725DE35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A6ADEA2-C73A-4C99-AC21-9FBE560EF1FE}"/>
                    </a:ext>
                  </a:extLst>
                </p:cNvPr>
                <p:cNvSpPr txBox="1"/>
                <p:nvPr/>
              </p:nvSpPr>
              <p:spPr>
                <a:xfrm>
                  <a:off x="6363622" y="838776"/>
                  <a:ext cx="79167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1A6ADEA2-C73A-4C99-AC21-9FBE560EF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622" y="838776"/>
                  <a:ext cx="791673" cy="390492"/>
                </a:xfrm>
                <a:prstGeom prst="rect">
                  <a:avLst/>
                </a:prstGeom>
                <a:blipFill>
                  <a:blip r:embed="rId8"/>
                  <a:stretch>
                    <a:fillRect l="-7692" t="-12500" r="-10769" b="-234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AB4534-5223-43DE-B222-3B834BFA5C84}"/>
                </a:ext>
              </a:extLst>
            </p:cNvPr>
            <p:cNvSpPr/>
            <p:nvPr/>
          </p:nvSpPr>
          <p:spPr>
            <a:xfrm>
              <a:off x="6577064" y="218186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7549B20-BB6A-4AA1-9A73-CEF201CECDF7}"/>
                    </a:ext>
                  </a:extLst>
                </p:cNvPr>
                <p:cNvSpPr txBox="1"/>
                <p:nvPr/>
              </p:nvSpPr>
              <p:spPr>
                <a:xfrm>
                  <a:off x="5642199" y="1671702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7549B20-BB6A-4AA1-9A73-CEF201CEC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199" y="1671702"/>
                  <a:ext cx="791673" cy="461088"/>
                </a:xfrm>
                <a:prstGeom prst="rect">
                  <a:avLst/>
                </a:prstGeom>
                <a:blipFill>
                  <a:blip r:embed="rId9"/>
                  <a:stretch>
                    <a:fillRect l="-3876" t="-10526" r="-93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7AEC15-E98A-4E15-B30A-AA252459868E}"/>
                </a:ext>
              </a:extLst>
            </p:cNvPr>
            <p:cNvSpPr/>
            <p:nvPr/>
          </p:nvSpPr>
          <p:spPr>
            <a:xfrm>
              <a:off x="6040292" y="119019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578E236-2B91-4DE6-A065-9FF1D6F5255C}"/>
                </a:ext>
              </a:extLst>
            </p:cNvPr>
            <p:cNvSpPr/>
            <p:nvPr/>
          </p:nvSpPr>
          <p:spPr>
            <a:xfrm>
              <a:off x="7116091" y="121365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1F6A132-7D7F-4C0C-8C3C-A0DE0EBDFBEB}"/>
                    </a:ext>
                  </a:extLst>
                </p:cNvPr>
                <p:cNvSpPr txBox="1"/>
                <p:nvPr/>
              </p:nvSpPr>
              <p:spPr>
                <a:xfrm>
                  <a:off x="7138986" y="1720208"/>
                  <a:ext cx="89285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1F6A132-7D7F-4C0C-8C3C-A0DE0EBDF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986" y="1720208"/>
                  <a:ext cx="892853" cy="390492"/>
                </a:xfrm>
                <a:prstGeom prst="rect">
                  <a:avLst/>
                </a:prstGeom>
                <a:blipFill>
                  <a:blip r:embed="rId10"/>
                  <a:stretch>
                    <a:fillRect l="-8844" t="-12500" r="-5442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Grand écran</PresentationFormat>
  <Paragraphs>941</Paragraphs>
  <Slides>58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147</cp:revision>
  <dcterms:created xsi:type="dcterms:W3CDTF">2020-12-18T18:58:41Z</dcterms:created>
  <dcterms:modified xsi:type="dcterms:W3CDTF">2022-08-25T16:33:16Z</dcterms:modified>
</cp:coreProperties>
</file>