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9" r:id="rId5"/>
    <p:sldId id="263" r:id="rId6"/>
    <p:sldId id="264" r:id="rId7"/>
    <p:sldId id="267" r:id="rId8"/>
    <p:sldId id="266" r:id="rId9"/>
    <p:sldId id="268" r:id="rId10"/>
    <p:sldId id="281" r:id="rId11"/>
    <p:sldId id="270" r:id="rId12"/>
    <p:sldId id="272" r:id="rId13"/>
    <p:sldId id="276" r:id="rId14"/>
    <p:sldId id="282" r:id="rId15"/>
    <p:sldId id="277" r:id="rId16"/>
    <p:sldId id="278" r:id="rId17"/>
    <p:sldId id="280" r:id="rId18"/>
    <p:sldId id="273" r:id="rId19"/>
    <p:sldId id="286" r:id="rId20"/>
    <p:sldId id="274" r:id="rId21"/>
    <p:sldId id="283" r:id="rId22"/>
    <p:sldId id="284" r:id="rId23"/>
    <p:sldId id="279" r:id="rId24"/>
    <p:sldId id="275" r:id="rId25"/>
    <p:sldId id="287" r:id="rId26"/>
    <p:sldId id="288" r:id="rId27"/>
    <p:sldId id="290" r:id="rId28"/>
    <p:sldId id="291" r:id="rId29"/>
    <p:sldId id="289" r:id="rId30"/>
    <p:sldId id="292" r:id="rId31"/>
    <p:sldId id="26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65" d="100"/>
          <a:sy n="165" d="100"/>
        </p:scale>
        <p:origin x="-3240" y="-2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68.png"/><Relationship Id="rId9" Type="http://schemas.openxmlformats.org/officeDocument/2006/relationships/image" Target="../media/image24.png"/><Relationship Id="rId1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.png"/><Relationship Id="rId21" Type="http://schemas.openxmlformats.org/officeDocument/2006/relationships/image" Target="../media/image84.png"/><Relationship Id="rId12" Type="http://schemas.openxmlformats.org/officeDocument/2006/relationships/image" Target="../media/image612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.png"/><Relationship Id="rId15" Type="http://schemas.openxmlformats.org/officeDocument/2006/relationships/image" Target="../media/image630.png"/><Relationship Id="rId23" Type="http://schemas.openxmlformats.org/officeDocument/2006/relationships/image" Target="../media/image85.png"/><Relationship Id="rId10" Type="http://schemas.openxmlformats.org/officeDocument/2006/relationships/image" Target="../media/image600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.png"/><Relationship Id="rId21" Type="http://schemas.openxmlformats.org/officeDocument/2006/relationships/image" Target="../media/image47.png"/><Relationship Id="rId12" Type="http://schemas.openxmlformats.org/officeDocument/2006/relationships/image" Target="../media/image330.png"/><Relationship Id="rId17" Type="http://schemas.openxmlformats.org/officeDocument/2006/relationships/image" Target="../media/image89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600.png"/><Relationship Id="rId19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660.png"/><Relationship Id="rId5" Type="http://schemas.openxmlformats.org/officeDocument/2006/relationships/image" Target="../media/image15.png"/><Relationship Id="rId15" Type="http://schemas.openxmlformats.org/officeDocument/2006/relationships/image" Target="../media/image47.png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7.png"/><Relationship Id="rId17" Type="http://schemas.openxmlformats.org/officeDocument/2006/relationships/image" Target="../media/image47.png"/><Relationship Id="rId2" Type="http://schemas.openxmlformats.org/officeDocument/2006/relationships/image" Target="../media/image3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20.png"/><Relationship Id="rId17" Type="http://schemas.openxmlformats.org/officeDocument/2006/relationships/image" Target="../media/image47.png"/><Relationship Id="rId2" Type="http://schemas.openxmlformats.org/officeDocument/2006/relationships/image" Target="../media/image51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24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425700"/>
            <a:ext cx="1440160" cy="1003737"/>
            <a:chOff x="971600" y="985103"/>
            <a:chExt cx="1440160" cy="1003737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985103"/>
              <a:ext cx="0" cy="10037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37" y="2386533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613</Words>
  <Application>Microsoft Office PowerPoint</Application>
  <PresentationFormat>Grand écran</PresentationFormat>
  <Paragraphs>579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89</cp:revision>
  <dcterms:created xsi:type="dcterms:W3CDTF">2020-12-18T18:58:41Z</dcterms:created>
  <dcterms:modified xsi:type="dcterms:W3CDTF">2021-01-06T20:49:37Z</dcterms:modified>
</cp:coreProperties>
</file>