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73" r:id="rId8"/>
    <p:sldId id="272" r:id="rId9"/>
    <p:sldId id="269" r:id="rId10"/>
    <p:sldId id="259" r:id="rId11"/>
    <p:sldId id="265" r:id="rId12"/>
    <p:sldId id="266" r:id="rId13"/>
    <p:sldId id="267" r:id="rId14"/>
    <p:sldId id="261" r:id="rId15"/>
    <p:sldId id="262" r:id="rId16"/>
    <p:sldId id="263" r:id="rId17"/>
    <p:sldId id="264" r:id="rId18"/>
    <p:sldId id="26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1628" y="-1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A8E61-F327-4D3B-97A3-5B568B32E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3573D3-50CB-47DF-8DD2-585B4709B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79D25-6750-4385-9180-1A6E3665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E9D673-CA37-4923-9137-E2C565C6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349BD7-6332-42E8-BD61-5F2BE5B2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08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29B96-FC3E-4B33-ACEA-CC6D7F7B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6F87EE-EEEC-4325-B241-240D2AE87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B01ED-C00D-4279-8053-7841B988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1E3076-3F09-4B6D-A5DC-C1896655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A248D-9CDF-47D4-8F00-624188E6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4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7FFFC8-FDC0-41FA-87E6-888B8644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A78AE8-123B-4FA8-B2EE-1D411799B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5F505-DBF6-412F-8CB4-E65BFEA1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0961A-553C-4C8E-B0C3-35665284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9890A-C6E1-4264-A0FB-535FFDD5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43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0AE57-D6E2-45E1-BC2C-69E228BB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1CC85-C7B3-4F44-AAA8-EEAB6501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B49C4D-6749-45E5-83D4-8FAC693E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AA197F-CB35-464C-AC33-F8EB5348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DECF4A-4615-4777-81F0-AC030F97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2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B8264-4480-4F54-95EA-B1FB18AD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F23EA-DB29-4DD7-A4A5-21B21A78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6DE30-5DF8-4ED1-98F2-0F82ACE3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595C0-3F55-4D57-8798-969F9332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34AD1-8D77-4B2A-9055-A3A06AF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D4DEB-CA3C-4822-AC9F-70532191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37C61-9FE7-450C-9B0A-A618D07AC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C6617D-C81D-407C-A309-60F1D3A5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3FFED5-AEC5-4464-B63C-5D987C39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390FC9-BDFC-4072-9FAC-DC2084F8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001051-F6BB-4981-AD92-2C3459A6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6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050DC-B8BD-4EF7-8F5D-EF78698B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88FC1D-B4F7-4D8B-9CAB-47EAC03F2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21C860-20E8-4BDA-90AF-7E9C1A8DD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C64A28-61E2-4AF4-B7F7-A99B600FF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7FA8AF-CA85-420D-B5C4-B5D562E91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2D742C-9D1B-407C-875A-DDCD4170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1E6D25-DE8E-42ED-A5D0-7E025DFD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8BDDB5-50DF-48A0-A41A-DC44EF1F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7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132A6-218C-492A-9A64-0529DAED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EA4F6D-9D38-4102-B295-8E7BF561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AF17C4-9D93-45B7-A08C-84444519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3518AB-69CE-4A12-A231-FD90E38B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0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EAFFFB-3BF2-4197-904D-FBB97C14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364718-0264-444C-8442-8D4A4485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2C86C-CC35-4DAB-8C6C-C4B8E208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3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79399-2614-461F-9F5E-D47E5E86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5CBBE-CB13-46F9-ABCF-4BAD5BE8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62C538-8DCA-4B4D-9D92-9AB1CFA5A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0CFAD-AC0E-47D0-BD8B-3101B8D3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A4F8B5-37D3-4422-A63A-442C86A6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4D0ADA-236F-4A37-ACE6-6D168A2D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48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630D0-C28A-45C6-AC97-65AC9645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780A39-5ACA-48EC-8483-316B26B2F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696409-7CF0-4C36-B7A2-0F24B5A35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68003-67B2-4C0A-A016-89B9D006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077FE5-79FE-482D-BA4F-9D2B6ACD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6D9320-6EA7-483C-A219-A8E8E61A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5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A7A7AE-F57B-4F1D-8473-A8D19AE5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938E3A-22E4-493E-816B-9CE23519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E2B26E-58C2-40C2-8103-A4E258E68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F238-C63D-4CD6-998A-BA2BC488EACD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14F9B-CB9B-4617-8120-D57ECA2C4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4F78C-C4E3-4AED-8481-89500DB62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64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61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55.png"/><Relationship Id="rId5" Type="http://schemas.openxmlformats.org/officeDocument/2006/relationships/image" Target="../media/image65.png"/><Relationship Id="rId10" Type="http://schemas.openxmlformats.org/officeDocument/2006/relationships/image" Target="../media/image54.png"/><Relationship Id="rId4" Type="http://schemas.openxmlformats.org/officeDocument/2006/relationships/image" Target="../media/image64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70.png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75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3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NULL"/><Relationship Id="rId12" Type="http://schemas.openxmlformats.org/officeDocument/2006/relationships/image" Target="../media/image30.png"/><Relationship Id="rId2" Type="http://schemas.openxmlformats.org/officeDocument/2006/relationships/image" Target="../media/image2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NULL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0.png"/><Relationship Id="rId1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NULL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3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NULL"/><Relationship Id="rId4" Type="http://schemas.openxmlformats.org/officeDocument/2006/relationships/image" Target="../media/image25.png"/><Relationship Id="rId9" Type="http://schemas.openxmlformats.org/officeDocument/2006/relationships/image" Target="../media/image35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10.png"/><Relationship Id="rId3" Type="http://schemas.openxmlformats.org/officeDocument/2006/relationships/image" Target="../media/image240.png"/><Relationship Id="rId7" Type="http://schemas.openxmlformats.org/officeDocument/2006/relationships/image" Target="NULL"/><Relationship Id="rId12" Type="http://schemas.openxmlformats.org/officeDocument/2006/relationships/image" Target="../media/image300.png"/><Relationship Id="rId2" Type="http://schemas.openxmlformats.org/officeDocument/2006/relationships/image" Target="../media/image230.png"/><Relationship Id="rId16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11" Type="http://schemas.openxmlformats.org/officeDocument/2006/relationships/image" Target="../media/image290.png"/><Relationship Id="rId5" Type="http://schemas.openxmlformats.org/officeDocument/2006/relationships/image" Target="../media/image260.png"/><Relationship Id="rId15" Type="http://schemas.openxmlformats.org/officeDocument/2006/relationships/image" Target="../media/image330.png"/><Relationship Id="rId10" Type="http://schemas.openxmlformats.org/officeDocument/2006/relationships/image" Target="../media/image280.png"/><Relationship Id="rId4" Type="http://schemas.openxmlformats.org/officeDocument/2006/relationships/image" Target="../media/image250.png"/><Relationship Id="rId9" Type="http://schemas.openxmlformats.org/officeDocument/2006/relationships/image" Target="NULL"/><Relationship Id="rId14" Type="http://schemas.openxmlformats.org/officeDocument/2006/relationships/image" Target="../media/image3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4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image" Target="../media/image35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2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370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6AB216B1-AD20-445A-9935-CFCCB90A0F92}"/>
              </a:ext>
            </a:extLst>
          </p:cNvPr>
          <p:cNvSpPr/>
          <p:nvPr/>
        </p:nvSpPr>
        <p:spPr>
          <a:xfrm>
            <a:off x="2328530" y="3258879"/>
            <a:ext cx="340242" cy="340242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/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/>
              <p:nvPr/>
            </p:nvSpPr>
            <p:spPr>
              <a:xfrm>
                <a:off x="4669536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536" y="3100946"/>
                <a:ext cx="927947" cy="65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DA11D3C-7C72-4044-9D39-DBC88EA0A29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668772" y="3429000"/>
            <a:ext cx="45847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C55A23-EDAD-4F6F-AFCC-3B59A6B0574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55195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ECF05-7E4D-493F-B076-CFA28155D34B}"/>
              </a:ext>
            </a:extLst>
          </p:cNvPr>
          <p:cNvCxnSpPr>
            <a:cxnSpLocks/>
          </p:cNvCxnSpPr>
          <p:nvPr/>
        </p:nvCxnSpPr>
        <p:spPr>
          <a:xfrm>
            <a:off x="5597483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3EE96D2-2CC7-4A58-A8F6-03D5CA9B31CD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498651" y="3599121"/>
            <a:ext cx="0" cy="681904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200503-F590-42AF-B47D-040ED883372F}"/>
                  </a:ext>
                </a:extLst>
              </p:cNvPr>
              <p:cNvSpPr/>
              <p:nvPr/>
            </p:nvSpPr>
            <p:spPr>
              <a:xfrm>
                <a:off x="3895343" y="3952972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200503-F590-42AF-B47D-040ED8833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43" y="3952972"/>
                <a:ext cx="927947" cy="656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E5A8737-61DE-40C2-A9F7-6948E635273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498651" y="4281025"/>
            <a:ext cx="1396692" cy="1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915C9F4-E373-4589-AF28-F90BE5286F6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40825" y="3429000"/>
            <a:ext cx="58770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B291F4B-D387-4476-B4EC-F0752019A238}"/>
              </a:ext>
            </a:extLst>
          </p:cNvPr>
          <p:cNvCxnSpPr>
            <a:cxnSpLocks/>
          </p:cNvCxnSpPr>
          <p:nvPr/>
        </p:nvCxnSpPr>
        <p:spPr>
          <a:xfrm flipV="1">
            <a:off x="5815584" y="3429002"/>
            <a:ext cx="0" cy="852023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AE63BEC-A690-487F-A857-B5B40CD8378A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4823290" y="4281026"/>
            <a:ext cx="99229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80020E-FA8D-44F1-8BDC-B8B23F49E9DD}"/>
              </a:ext>
            </a:extLst>
          </p:cNvPr>
          <p:cNvSpPr txBox="1"/>
          <p:nvPr/>
        </p:nvSpPr>
        <p:spPr>
          <a:xfrm>
            <a:off x="2260250" y="3235265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C5B173A-0E52-40EE-B3E4-BBE023452CCE}"/>
              </a:ext>
            </a:extLst>
          </p:cNvPr>
          <p:cNvSpPr txBox="1"/>
          <p:nvPr/>
        </p:nvSpPr>
        <p:spPr>
          <a:xfrm>
            <a:off x="2377061" y="3332910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/>
              <p:nvPr/>
            </p:nvSpPr>
            <p:spPr>
              <a:xfrm>
                <a:off x="5840773" y="3057650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773" y="3057650"/>
                <a:ext cx="74900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/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2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268759"/>
                <a:ext cx="1008112" cy="5760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268759"/>
                <a:ext cx="1008112" cy="576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/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C147F942-E421-45DC-9C0D-3F5735B3FDE9}"/>
              </a:ext>
            </a:extLst>
          </p:cNvPr>
          <p:cNvSpPr/>
          <p:nvPr/>
        </p:nvSpPr>
        <p:spPr>
          <a:xfrm>
            <a:off x="5916000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8D9555-3AF5-4B4E-B672-0C155070B2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6395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7846428" y="1569264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943872" y="2276872"/>
            <a:ext cx="2902556" cy="19544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</p:cNvCxnSpPr>
          <p:nvPr/>
        </p:nvCxnSpPr>
        <p:spPr>
          <a:xfrm flipH="1">
            <a:off x="4943872" y="836712"/>
            <a:ext cx="11521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96000" y="836712"/>
            <a:ext cx="0" cy="54008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2C9F780-ADB8-4059-8D44-6208A533DAF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276000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23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2340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/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/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E64C78-890A-44DA-BC30-CC2AC1AE11D9}"/>
                  </a:ext>
                </a:extLst>
              </p:cNvPr>
              <p:cNvSpPr/>
              <p:nvPr/>
            </p:nvSpPr>
            <p:spPr>
              <a:xfrm>
                <a:off x="2073484" y="1904995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E64C78-890A-44DA-BC30-CC2AC1AE1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484" y="1904995"/>
                <a:ext cx="713529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1C5BB99-F17D-4F23-9875-6B9B97218961}"/>
                  </a:ext>
                </a:extLst>
              </p:cNvPr>
              <p:cNvSpPr/>
              <p:nvPr/>
            </p:nvSpPr>
            <p:spPr>
              <a:xfrm>
                <a:off x="4116659" y="1083238"/>
                <a:ext cx="655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1C5BB99-F17D-4F23-9875-6B9B97218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659" y="1083238"/>
                <a:ext cx="655692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443F10-588F-495C-9F19-BBDF2420E64A}"/>
                  </a:ext>
                </a:extLst>
              </p:cNvPr>
              <p:cNvSpPr/>
              <p:nvPr/>
            </p:nvSpPr>
            <p:spPr>
              <a:xfrm>
                <a:off x="6535824" y="1180511"/>
                <a:ext cx="1008112" cy="724480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443F10-588F-495C-9F19-BBDF2420E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824" y="1180511"/>
                <a:ext cx="1008112" cy="7244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DB9304B-1FC1-48E3-90CA-B4881708648A}"/>
                  </a:ext>
                </a:extLst>
              </p:cNvPr>
              <p:cNvSpPr/>
              <p:nvPr/>
            </p:nvSpPr>
            <p:spPr>
              <a:xfrm>
                <a:off x="5012557" y="400018"/>
                <a:ext cx="789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DB9304B-1FC1-48E3-90CA-B48817086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557" y="400018"/>
                <a:ext cx="78919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DA9ED59-42E8-4B6E-9B10-1B78399A4E4A}"/>
              </a:ext>
            </a:extLst>
          </p:cNvPr>
          <p:cNvCxnSpPr>
            <a:cxnSpLocks/>
          </p:cNvCxnSpPr>
          <p:nvPr/>
        </p:nvCxnSpPr>
        <p:spPr>
          <a:xfrm>
            <a:off x="7543936" y="1569264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FFD7E3-F365-4796-AB4B-F4990DB697FC}"/>
                  </a:ext>
                </a:extLst>
              </p:cNvPr>
              <p:cNvSpPr/>
              <p:nvPr/>
            </p:nvSpPr>
            <p:spPr>
              <a:xfrm>
                <a:off x="7803760" y="1132570"/>
                <a:ext cx="717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FFD7E3-F365-4796-AB4B-F4990DB69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60" y="1132570"/>
                <a:ext cx="717312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9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</p:cNvCxnSpPr>
          <p:nvPr/>
        </p:nvCxnSpPr>
        <p:spPr>
          <a:xfrm flipV="1">
            <a:off x="195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F6B0D68-6C34-60A7-AA59-81D8B49871A2}"/>
              </a:ext>
            </a:extLst>
          </p:cNvPr>
          <p:cNvSpPr/>
          <p:nvPr/>
        </p:nvSpPr>
        <p:spPr>
          <a:xfrm>
            <a:off x="2315085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37529164-8B9C-D5F8-957F-A824FF0D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3" y="-355698"/>
            <a:ext cx="3970860" cy="1350817"/>
          </a:xfrm>
          <a:prstGeom prst="rect">
            <a:avLst/>
          </a:prstGeom>
        </p:spPr>
      </p:pic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</p:cNvCxnSpPr>
          <p:nvPr/>
        </p:nvCxnSpPr>
        <p:spPr>
          <a:xfrm flipV="1">
            <a:off x="303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FF991-8713-929B-1574-5C2ECE1E9059}"/>
              </a:ext>
            </a:extLst>
          </p:cNvPr>
          <p:cNvSpPr/>
          <p:nvPr/>
        </p:nvSpPr>
        <p:spPr>
          <a:xfrm>
            <a:off x="2315085" y="2083790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2E20B-8A3F-04A1-F469-92CB9F354C9C}"/>
              </a:ext>
            </a:extLst>
          </p:cNvPr>
          <p:cNvSpPr/>
          <p:nvPr/>
        </p:nvSpPr>
        <p:spPr>
          <a:xfrm>
            <a:off x="2315085" y="2965093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FD9DA4A-535B-8A95-2A3B-159BE8224EFD}"/>
              </a:ext>
            </a:extLst>
          </p:cNvPr>
          <p:cNvSpPr/>
          <p:nvPr/>
        </p:nvSpPr>
        <p:spPr>
          <a:xfrm>
            <a:off x="5555083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B13EB9-3021-54EB-8574-2CA62B560717}"/>
              </a:ext>
            </a:extLst>
          </p:cNvPr>
          <p:cNvSpPr/>
          <p:nvPr/>
        </p:nvSpPr>
        <p:spPr>
          <a:xfrm>
            <a:off x="6619262" y="2522847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2A50AAE-A70F-706B-D30E-3E47CC673EC8}"/>
              </a:ext>
            </a:extLst>
          </p:cNvPr>
          <p:cNvSpPr/>
          <p:nvPr/>
        </p:nvSpPr>
        <p:spPr>
          <a:xfrm>
            <a:off x="8419262" y="2530983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FE3E43F-01AB-5F7F-F0B7-25E01F7C506B}"/>
              </a:ext>
            </a:extLst>
          </p:cNvPr>
          <p:cNvSpPr/>
          <p:nvPr/>
        </p:nvSpPr>
        <p:spPr>
          <a:xfrm>
            <a:off x="9483441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965DE74-BAE7-794A-56E6-F98CC299DA4E}"/>
              </a:ext>
            </a:extLst>
          </p:cNvPr>
          <p:cNvSpPr/>
          <p:nvPr/>
        </p:nvSpPr>
        <p:spPr>
          <a:xfrm>
            <a:off x="6619262" y="2083790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8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9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0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1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12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13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51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</p:cNvCxnSpPr>
          <p:nvPr/>
        </p:nvCxnSpPr>
        <p:spPr>
          <a:xfrm flipV="1">
            <a:off x="195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/>
              <p:nvPr/>
            </p:nvSpPr>
            <p:spPr>
              <a:xfrm>
                <a:off x="2315085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526915"/>
                <a:ext cx="72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37529164-8B9C-D5F8-957F-A824FF0D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3" y="-355698"/>
            <a:ext cx="3970860" cy="1350817"/>
          </a:xfrm>
          <a:prstGeom prst="rect">
            <a:avLst/>
          </a:prstGeom>
        </p:spPr>
      </p:pic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</p:cNvCxnSpPr>
          <p:nvPr/>
        </p:nvCxnSpPr>
        <p:spPr>
          <a:xfrm flipV="1">
            <a:off x="303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/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/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/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/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/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/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/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15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15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16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17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8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9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20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21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1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55085" y="2706915"/>
            <a:ext cx="308308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/>
              <p:nvPr/>
            </p:nvSpPr>
            <p:spPr>
              <a:xfrm>
                <a:off x="2263393" y="2490160"/>
                <a:ext cx="823384" cy="43351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93" y="2490160"/>
                <a:ext cx="823384" cy="433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86777" y="2706915"/>
            <a:ext cx="308308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/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/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/>
              <p:nvPr/>
            </p:nvSpPr>
            <p:spPr>
              <a:xfrm>
                <a:off x="5555083" y="2463800"/>
                <a:ext cx="720000" cy="48623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83" y="2463800"/>
                <a:ext cx="720000" cy="4862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/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/>
              <p:nvPr/>
            </p:nvSpPr>
            <p:spPr>
              <a:xfrm>
                <a:off x="8419262" y="2439941"/>
                <a:ext cx="720000" cy="54208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2" y="2439941"/>
                <a:ext cx="720000" cy="542084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/>
              <p:nvPr/>
            </p:nvSpPr>
            <p:spPr>
              <a:xfrm>
                <a:off x="9483441" y="2432695"/>
                <a:ext cx="720000" cy="54844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1" y="2432695"/>
                <a:ext cx="720000" cy="5484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/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  <m:sup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 b="-1613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15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16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7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8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19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20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82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/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3935760" y="62068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620688"/>
                <a:ext cx="1008112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C147F942-E421-45DC-9C0D-3F5735B3FDE9}"/>
              </a:ext>
            </a:extLst>
          </p:cNvPr>
          <p:cNvSpPr/>
          <p:nvPr/>
        </p:nvSpPr>
        <p:spPr>
          <a:xfrm>
            <a:off x="5916000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8D9555-3AF5-4B4E-B672-0C155070B2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6395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5735960" y="1556792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EADECF-94EA-4010-9772-02B6624DA0CD}"/>
              </a:ext>
            </a:extLst>
          </p:cNvPr>
          <p:cNvCxnSpPr>
            <a:cxnSpLocks/>
          </p:cNvCxnSpPr>
          <p:nvPr/>
        </p:nvCxnSpPr>
        <p:spPr>
          <a:xfrm>
            <a:off x="2435283" y="818017"/>
            <a:ext cx="0" cy="73170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632577C-EB83-42CF-B467-09D96BB7E815}"/>
              </a:ext>
            </a:extLst>
          </p:cNvPr>
          <p:cNvCxnSpPr>
            <a:cxnSpLocks/>
          </p:cNvCxnSpPr>
          <p:nvPr/>
        </p:nvCxnSpPr>
        <p:spPr>
          <a:xfrm>
            <a:off x="2435282" y="818017"/>
            <a:ext cx="150047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943872" y="836712"/>
            <a:ext cx="11521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96000" y="836712"/>
            <a:ext cx="0" cy="54008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2C9F780-ADB8-4059-8D44-6208A533DAF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276000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6264348" y="1211164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48" y="1211164"/>
                <a:ext cx="68653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/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/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84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04112" y="818018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34994" y="821944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5B9703C-E523-43DB-AF7E-8E26C59D5790}"/>
              </a:ext>
            </a:extLst>
          </p:cNvPr>
          <p:cNvCxnSpPr>
            <a:cxnSpLocks/>
          </p:cNvCxnSpPr>
          <p:nvPr/>
        </p:nvCxnSpPr>
        <p:spPr>
          <a:xfrm>
            <a:off x="8112224" y="818017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3891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4583832" y="1549719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223792" y="2283944"/>
            <a:ext cx="360040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83632" y="2283944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4475601" y="1183924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601" y="1183924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26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6" y="1292172"/>
            <a:ext cx="461737" cy="451108"/>
            <a:chOff x="978135" y="1285684"/>
            <a:chExt cx="461737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</p:cNvCxnSpPr>
          <p:nvPr/>
        </p:nvCxnSpPr>
        <p:spPr>
          <a:xfrm flipH="1">
            <a:off x="3573988" y="818017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/>
              <p:nvPr/>
            </p:nvSpPr>
            <p:spPr>
              <a:xfrm>
                <a:off x="2871618" y="61139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618" y="611397"/>
                <a:ext cx="70852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73CAC-AD28-4C58-AA50-650B763A079A}"/>
              </a:ext>
            </a:extLst>
          </p:cNvPr>
          <p:cNvSpPr/>
          <p:nvPr/>
        </p:nvSpPr>
        <p:spPr>
          <a:xfrm>
            <a:off x="3215680" y="134076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FCCB9-16F9-4235-A3AB-E2488B6DBD23}"/>
              </a:ext>
            </a:extLst>
          </p:cNvPr>
          <p:cNvSpPr/>
          <p:nvPr/>
        </p:nvSpPr>
        <p:spPr>
          <a:xfrm>
            <a:off x="3215680" y="206084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2197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331460" y="1556792"/>
            <a:ext cx="27217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4655573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223792" y="227687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783632" y="2276872"/>
            <a:ext cx="432048" cy="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2154721" y="796064"/>
            <a:ext cx="0" cy="58721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163321" y="116934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321" y="1169340"/>
                <a:ext cx="713529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5980352" y="1026019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52" y="1026019"/>
                <a:ext cx="68653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1869963" y="1292172"/>
            <a:ext cx="461737" cy="451108"/>
            <a:chOff x="978135" y="1285684"/>
            <a:chExt cx="461737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4223792" y="1538672"/>
            <a:ext cx="86409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DA70A4-EC0B-44F1-AE6C-407201432DEB}"/>
              </a:ext>
            </a:extLst>
          </p:cNvPr>
          <p:cNvSpPr/>
          <p:nvPr/>
        </p:nvSpPr>
        <p:spPr>
          <a:xfrm>
            <a:off x="5073950" y="134076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</p:cNvCxnSpPr>
          <p:nvPr/>
        </p:nvCxnSpPr>
        <p:spPr>
          <a:xfrm flipH="1">
            <a:off x="1991545" y="796063"/>
            <a:ext cx="159915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082062" y="1556792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/>
              <p:nvPr/>
            </p:nvSpPr>
            <p:spPr>
              <a:xfrm>
                <a:off x="-1249095" y="395372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9095" y="395372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844170D-9929-4DC6-93B1-F37C14667A86}"/>
              </a:ext>
            </a:extLst>
          </p:cNvPr>
          <p:cNvSpPr/>
          <p:nvPr/>
        </p:nvSpPr>
        <p:spPr>
          <a:xfrm>
            <a:off x="983432" y="580039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EA81AB6-5208-4B01-96A1-22B51305C8DB}"/>
              </a:ext>
            </a:extLst>
          </p:cNvPr>
          <p:cNvCxnSpPr>
            <a:cxnSpLocks/>
          </p:cNvCxnSpPr>
          <p:nvPr/>
        </p:nvCxnSpPr>
        <p:spPr>
          <a:xfrm>
            <a:off x="-810032" y="792000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421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6AB216B1-AD20-445A-9935-CFCCB90A0F92}"/>
              </a:ext>
            </a:extLst>
          </p:cNvPr>
          <p:cNvSpPr/>
          <p:nvPr/>
        </p:nvSpPr>
        <p:spPr>
          <a:xfrm>
            <a:off x="2328530" y="3258879"/>
            <a:ext cx="340242" cy="340242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/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/>
              <p:nvPr/>
            </p:nvSpPr>
            <p:spPr>
              <a:xfrm>
                <a:off x="630345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458" y="3100946"/>
                <a:ext cx="927947" cy="65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DA11D3C-7C72-4044-9D39-DBC88EA0A29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668772" y="3429000"/>
            <a:ext cx="45847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C55A23-EDAD-4F6F-AFCC-3B59A6B05743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055195" y="3429000"/>
            <a:ext cx="547762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ECF05-7E4D-493F-B076-CFA28155D34B}"/>
              </a:ext>
            </a:extLst>
          </p:cNvPr>
          <p:cNvCxnSpPr>
            <a:cxnSpLocks/>
          </p:cNvCxnSpPr>
          <p:nvPr/>
        </p:nvCxnSpPr>
        <p:spPr>
          <a:xfrm>
            <a:off x="7231405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3EE96D2-2CC7-4A58-A8F6-03D5CA9B31CD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498651" y="3599121"/>
            <a:ext cx="0" cy="681904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E5A8737-61DE-40C2-A9F7-6948E635273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498651" y="4281025"/>
            <a:ext cx="210430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915C9F4-E373-4589-AF28-F90BE5286F6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40825" y="3429000"/>
            <a:ext cx="58770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B291F4B-D387-4476-B4EC-F0752019A238}"/>
              </a:ext>
            </a:extLst>
          </p:cNvPr>
          <p:cNvCxnSpPr>
            <a:cxnSpLocks/>
          </p:cNvCxnSpPr>
          <p:nvPr/>
        </p:nvCxnSpPr>
        <p:spPr>
          <a:xfrm flipV="1">
            <a:off x="7449506" y="3429002"/>
            <a:ext cx="0" cy="852023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AE63BEC-A690-487F-A857-B5B40CD8378A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5530904" y="4281025"/>
            <a:ext cx="1918602" cy="2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80020E-FA8D-44F1-8BDC-B8B23F49E9DD}"/>
              </a:ext>
            </a:extLst>
          </p:cNvPr>
          <p:cNvSpPr txBox="1"/>
          <p:nvPr/>
        </p:nvSpPr>
        <p:spPr>
          <a:xfrm>
            <a:off x="2260250" y="3235265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C5B173A-0E52-40EE-B3E4-BBE023452CCE}"/>
              </a:ext>
            </a:extLst>
          </p:cNvPr>
          <p:cNvSpPr txBox="1"/>
          <p:nvPr/>
        </p:nvSpPr>
        <p:spPr>
          <a:xfrm>
            <a:off x="2377061" y="3332910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/>
              <p:nvPr/>
            </p:nvSpPr>
            <p:spPr>
              <a:xfrm>
                <a:off x="7474695" y="3057650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695" y="3057650"/>
                <a:ext cx="74900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/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765840-ABED-4B9D-89D3-CBE2778DB1EA}"/>
                  </a:ext>
                </a:extLst>
              </p:cNvPr>
              <p:cNvSpPr/>
              <p:nvPr/>
            </p:nvSpPr>
            <p:spPr>
              <a:xfrm>
                <a:off x="4602957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765840-ABED-4B9D-89D3-CBE2778DB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57" y="3100946"/>
                <a:ext cx="927947" cy="656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53FB3FF-47AE-4A52-B648-EA600C87C4D1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5530904" y="3429000"/>
            <a:ext cx="77255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32F7CE-9A92-457B-8B8E-D8F2A4FB6415}"/>
                  </a:ext>
                </a:extLst>
              </p:cNvPr>
              <p:cNvSpPr/>
              <p:nvPr/>
            </p:nvSpPr>
            <p:spPr>
              <a:xfrm>
                <a:off x="4602957" y="3952971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32F7CE-9A92-457B-8B8E-D8F2A4FB6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57" y="3952971"/>
                <a:ext cx="927947" cy="656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38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36AD9-982D-047D-9DE5-F487409B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F127F-7CAE-37A7-58C7-403CB2641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88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D3FDD-D87B-B69F-FE29-77EC5CB3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79_Tuyere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17C82A9-7F7F-C796-0A8F-27AB8F285B7F}"/>
              </a:ext>
            </a:extLst>
          </p:cNvPr>
          <p:cNvCxnSpPr>
            <a:cxnSpLocks/>
          </p:cNvCxnSpPr>
          <p:nvPr/>
        </p:nvCxnSpPr>
        <p:spPr>
          <a:xfrm flipV="1">
            <a:off x="1236166" y="4148288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7650111C-5498-D75D-2EEB-432A037094E8}"/>
              </a:ext>
            </a:extLst>
          </p:cNvPr>
          <p:cNvSpPr/>
          <p:nvPr/>
        </p:nvSpPr>
        <p:spPr>
          <a:xfrm>
            <a:off x="1596166" y="3968288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8D0A71-9C63-8550-9809-69C1C2CDA16D}"/>
              </a:ext>
            </a:extLst>
          </p:cNvPr>
          <p:cNvCxnSpPr>
            <a:cxnSpLocks/>
          </p:cNvCxnSpPr>
          <p:nvPr/>
        </p:nvCxnSpPr>
        <p:spPr>
          <a:xfrm flipV="1">
            <a:off x="1956164" y="4152356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4750DF9-8256-83AC-2012-EA2551238466}"/>
              </a:ext>
            </a:extLst>
          </p:cNvPr>
          <p:cNvSpPr/>
          <p:nvPr/>
        </p:nvSpPr>
        <p:spPr>
          <a:xfrm>
            <a:off x="2316164" y="3972356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5155EE-5533-9D25-AA18-5A460B8B7E77}"/>
              </a:ext>
            </a:extLst>
          </p:cNvPr>
          <p:cNvCxnSpPr>
            <a:cxnSpLocks/>
          </p:cNvCxnSpPr>
          <p:nvPr/>
        </p:nvCxnSpPr>
        <p:spPr>
          <a:xfrm flipV="1">
            <a:off x="3036164" y="4152356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E9DE6F6-427C-8601-B99A-7BFAB72E7B9C}"/>
              </a:ext>
            </a:extLst>
          </p:cNvPr>
          <p:cNvSpPr/>
          <p:nvPr/>
        </p:nvSpPr>
        <p:spPr>
          <a:xfrm>
            <a:off x="3380343" y="3968288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BA9D1F-A20C-7E87-BF28-ECF608C294A2}"/>
              </a:ext>
            </a:extLst>
          </p:cNvPr>
          <p:cNvCxnSpPr>
            <a:cxnSpLocks/>
          </p:cNvCxnSpPr>
          <p:nvPr/>
        </p:nvCxnSpPr>
        <p:spPr>
          <a:xfrm flipV="1">
            <a:off x="4097007" y="4156424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EB9FF98-B262-1B29-7E1D-E405D5454C3F}"/>
              </a:ext>
            </a:extLst>
          </p:cNvPr>
          <p:cNvSpPr/>
          <p:nvPr/>
        </p:nvSpPr>
        <p:spPr>
          <a:xfrm>
            <a:off x="4457007" y="3976424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2DD5526-0B9C-A6C1-1C1B-088E5E1B83B5}"/>
              </a:ext>
            </a:extLst>
          </p:cNvPr>
          <p:cNvCxnSpPr>
            <a:cxnSpLocks/>
          </p:cNvCxnSpPr>
          <p:nvPr/>
        </p:nvCxnSpPr>
        <p:spPr>
          <a:xfrm flipV="1">
            <a:off x="5177007" y="4156424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11E8E4B-47F9-E457-8ED1-8A742FDCBA3F}"/>
              </a:ext>
            </a:extLst>
          </p:cNvPr>
          <p:cNvSpPr/>
          <p:nvPr/>
        </p:nvSpPr>
        <p:spPr>
          <a:xfrm>
            <a:off x="5521186" y="3972356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7745E0-F42E-20BE-3AE7-32B8956B10B8}"/>
              </a:ext>
            </a:extLst>
          </p:cNvPr>
          <p:cNvCxnSpPr>
            <a:cxnSpLocks/>
          </p:cNvCxnSpPr>
          <p:nvPr/>
        </p:nvCxnSpPr>
        <p:spPr>
          <a:xfrm flipV="1">
            <a:off x="6241186" y="4152356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783B8E-1630-2CE8-4A44-8607DECF011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1776166" y="4328288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C6D269E-765E-9F67-F8E9-1C1866422C15}"/>
              </a:ext>
            </a:extLst>
          </p:cNvPr>
          <p:cNvSpPr/>
          <p:nvPr/>
        </p:nvSpPr>
        <p:spPr>
          <a:xfrm>
            <a:off x="3380343" y="4423398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20BEB6B-3CCD-B9E5-7283-29BC4119AE3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776166" y="4603398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766AD36-9C4A-7DBB-11CC-DE945EF83BEC}"/>
              </a:ext>
            </a:extLst>
          </p:cNvPr>
          <p:cNvCxnSpPr>
            <a:cxnSpLocks/>
          </p:cNvCxnSpPr>
          <p:nvPr/>
        </p:nvCxnSpPr>
        <p:spPr>
          <a:xfrm>
            <a:off x="5357007" y="4156424"/>
            <a:ext cx="0" cy="43650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97EA94-A4AD-192F-4777-B2175ED43C0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00343" y="4592926"/>
            <a:ext cx="1256664" cy="1047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/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blipFill>
                <a:blip r:embed="rId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/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blipFill>
                <a:blip r:embed="rId3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/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blipFill>
                <a:blip r:embed="rId4"/>
                <a:stretch>
                  <a:fillRect l="-13559" t="-3333" r="-16949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/>
              <p:nvPr/>
            </p:nvSpPr>
            <p:spPr>
              <a:xfrm>
                <a:off x="6315370" y="3868511"/>
                <a:ext cx="3550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370" y="3868511"/>
                <a:ext cx="355097" cy="184666"/>
              </a:xfrm>
              <a:prstGeom prst="rect">
                <a:avLst/>
              </a:prstGeom>
              <a:blipFill>
                <a:blip r:embed="rId5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/>
              <p:nvPr/>
            </p:nvSpPr>
            <p:spPr>
              <a:xfrm>
                <a:off x="3052621" y="3875232"/>
                <a:ext cx="3368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21" y="3875232"/>
                <a:ext cx="336887" cy="184666"/>
              </a:xfrm>
              <a:prstGeom prst="rect">
                <a:avLst/>
              </a:prstGeom>
              <a:blipFill>
                <a:blip r:embed="rId6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/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blipFill>
                <a:blip r:embed="rId7"/>
                <a:stretch>
                  <a:fillRect l="-9375" t="-6667" r="-125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/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blipFill>
                <a:blip r:embed="rId8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7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D3FDD-D87B-B69F-FE29-77EC5CB3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79_Tuyere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17C82A9-7F7F-C796-0A8F-27AB8F285B7F}"/>
              </a:ext>
            </a:extLst>
          </p:cNvPr>
          <p:cNvCxnSpPr>
            <a:cxnSpLocks/>
          </p:cNvCxnSpPr>
          <p:nvPr/>
        </p:nvCxnSpPr>
        <p:spPr>
          <a:xfrm flipV="1">
            <a:off x="1236166" y="4148288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7650111C-5498-D75D-2EEB-432A037094E8}"/>
              </a:ext>
            </a:extLst>
          </p:cNvPr>
          <p:cNvSpPr/>
          <p:nvPr/>
        </p:nvSpPr>
        <p:spPr>
          <a:xfrm>
            <a:off x="1596166" y="3968288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8D0A71-9C63-8550-9809-69C1C2CDA16D}"/>
              </a:ext>
            </a:extLst>
          </p:cNvPr>
          <p:cNvCxnSpPr>
            <a:cxnSpLocks/>
          </p:cNvCxnSpPr>
          <p:nvPr/>
        </p:nvCxnSpPr>
        <p:spPr>
          <a:xfrm flipV="1">
            <a:off x="1956164" y="4152356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/>
              <p:nvPr/>
            </p:nvSpPr>
            <p:spPr>
              <a:xfrm>
                <a:off x="2316164" y="3875232"/>
                <a:ext cx="545089" cy="554248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164" y="3875232"/>
                <a:ext cx="545089" cy="554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5155EE-5533-9D25-AA18-5A460B8B7E7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861253" y="4152356"/>
            <a:ext cx="53491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/>
              <p:nvPr/>
            </p:nvSpPr>
            <p:spPr>
              <a:xfrm>
                <a:off x="3380343" y="3968288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343" y="3968288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BA9D1F-A20C-7E87-BF28-ECF608C294A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097007" y="4156424"/>
            <a:ext cx="42701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/>
              <p:nvPr/>
            </p:nvSpPr>
            <p:spPr>
              <a:xfrm>
                <a:off x="4524017" y="3922928"/>
                <a:ext cx="585980" cy="46699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017" y="3922928"/>
                <a:ext cx="585980" cy="466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2DD5526-0B9C-A6C1-1C1B-088E5E1B83B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109997" y="4156424"/>
            <a:ext cx="42701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/>
              <p:nvPr/>
            </p:nvSpPr>
            <p:spPr>
              <a:xfrm>
                <a:off x="5543311" y="3906350"/>
                <a:ext cx="539990" cy="500148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311" y="3906350"/>
                <a:ext cx="539990" cy="500148"/>
              </a:xfrm>
              <a:prstGeom prst="rect">
                <a:avLst/>
              </a:prstGeom>
              <a:blipFill>
                <a:blip r:embed="rId5"/>
                <a:stretch>
                  <a:fillRect b="-3529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7745E0-F42E-20BE-3AE7-32B8956B10B8}"/>
              </a:ext>
            </a:extLst>
          </p:cNvPr>
          <p:cNvCxnSpPr>
            <a:cxnSpLocks/>
          </p:cNvCxnSpPr>
          <p:nvPr/>
        </p:nvCxnSpPr>
        <p:spPr>
          <a:xfrm flipV="1">
            <a:off x="6083301" y="4156424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783B8E-1630-2CE8-4A44-8607DECF011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1776166" y="4328288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/>
              <p:nvPr/>
            </p:nvSpPr>
            <p:spPr>
              <a:xfrm>
                <a:off x="3380343" y="4423398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343" y="4423398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20BEB6B-3CCD-B9E5-7283-29BC4119AE3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776166" y="4603398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766AD36-9C4A-7DBB-11CC-DE945EF83BEC}"/>
              </a:ext>
            </a:extLst>
          </p:cNvPr>
          <p:cNvCxnSpPr>
            <a:cxnSpLocks/>
          </p:cNvCxnSpPr>
          <p:nvPr/>
        </p:nvCxnSpPr>
        <p:spPr>
          <a:xfrm>
            <a:off x="5357007" y="4156424"/>
            <a:ext cx="0" cy="43650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97EA94-A4AD-192F-4777-B2175ED43C0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00343" y="4592926"/>
            <a:ext cx="1256664" cy="1047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/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/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/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blipFill>
                <a:blip r:embed="rId8"/>
                <a:stretch>
                  <a:fillRect l="-13559" t="-3333" r="-16949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/>
              <p:nvPr/>
            </p:nvSpPr>
            <p:spPr>
              <a:xfrm>
                <a:off x="6134608" y="3922928"/>
                <a:ext cx="3550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608" y="3922928"/>
                <a:ext cx="355097" cy="184666"/>
              </a:xfrm>
              <a:prstGeom prst="rect">
                <a:avLst/>
              </a:prstGeom>
              <a:blipFill>
                <a:blip r:embed="rId9"/>
                <a:stretch>
                  <a:fillRect l="-10169" t="-6667" r="-1525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/>
              <p:nvPr/>
            </p:nvSpPr>
            <p:spPr>
              <a:xfrm>
                <a:off x="2966325" y="3953418"/>
                <a:ext cx="3368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325" y="3953418"/>
                <a:ext cx="336887" cy="184666"/>
              </a:xfrm>
              <a:prstGeom prst="rect">
                <a:avLst/>
              </a:prstGeom>
              <a:blipFill>
                <a:blip r:embed="rId10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/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blipFill>
                <a:blip r:embed="rId11"/>
                <a:stretch>
                  <a:fillRect l="-9375" t="-6667" r="-125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/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blipFill>
                <a:blip r:embed="rId12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86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2E215-33AA-935D-C304-FBFA70D9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79_Tuyere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/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/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/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EB02D8C-3801-C2EC-3FFE-B6CC26314F01}"/>
              </a:ext>
            </a:extLst>
          </p:cNvPr>
          <p:cNvCxnSpPr>
            <a:cxnSpLocks/>
          </p:cNvCxnSpPr>
          <p:nvPr/>
        </p:nvCxnSpPr>
        <p:spPr>
          <a:xfrm>
            <a:off x="1063096" y="3801228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0B38588-ED27-DB3F-7C58-B70AEBCABBB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179200" y="3801228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3BDF6D-11D1-DA5D-A37B-BF0EF0373E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47277" y="3801228"/>
            <a:ext cx="69733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019FDBC-7EA8-EC66-341A-2C2E3072F61B}"/>
              </a:ext>
            </a:extLst>
          </p:cNvPr>
          <p:cNvCxnSpPr>
            <a:cxnSpLocks/>
          </p:cNvCxnSpPr>
          <p:nvPr/>
        </p:nvCxnSpPr>
        <p:spPr>
          <a:xfrm>
            <a:off x="7344059" y="3816677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14832C1-999B-735C-CA18-768D00B05E7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32640" y="4521308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DA0E6CA-3D8F-E6A7-80F7-3A33BC7E14E4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1999200" y="3981229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6480BB7-4F99-4EBD-C620-1D3CCC5BA5E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999200" y="4521308"/>
            <a:ext cx="26253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4A6672-63EA-8A8C-BF5A-A73BAB2BED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792880" y="3062454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C0446D5-250E-3F33-0E8A-BAE1AABF73E3}"/>
              </a:ext>
            </a:extLst>
          </p:cNvPr>
          <p:cNvCxnSpPr>
            <a:cxnSpLocks/>
          </p:cNvCxnSpPr>
          <p:nvPr/>
        </p:nvCxnSpPr>
        <p:spPr>
          <a:xfrm>
            <a:off x="5523762" y="3062454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/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/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98D6D9EA-F767-025E-0110-376CD7D3EBF3}"/>
              </a:ext>
            </a:extLst>
          </p:cNvPr>
          <p:cNvGrpSpPr/>
          <p:nvPr/>
        </p:nvGrpSpPr>
        <p:grpSpPr>
          <a:xfrm>
            <a:off x="1717703" y="3621229"/>
            <a:ext cx="461736" cy="423143"/>
            <a:chOff x="978135" y="1376792"/>
            <a:chExt cx="461736" cy="423143"/>
          </a:xfrm>
        </p:grpSpPr>
        <p:sp>
          <p:nvSpPr>
            <p:cNvPr id="19" name="Organigramme : Jonction de sommaire 18">
              <a:extLst>
                <a:ext uri="{FF2B5EF4-FFF2-40B4-BE49-F238E27FC236}">
                  <a16:creationId xmlns:a16="http://schemas.microsoft.com/office/drawing/2014/main" id="{2FEB9365-1B3B-ED2A-1EC3-EE40D30B5EE8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B962004-EFBB-3523-90A8-979EDD309954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6B769DD-53B1-D985-D77B-7A3E085DB3B5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B6A7BE0-07AB-53D4-B1C6-6CAEC2DC538E}"/>
              </a:ext>
            </a:extLst>
          </p:cNvPr>
          <p:cNvGrpSpPr/>
          <p:nvPr/>
        </p:nvGrpSpPr>
        <p:grpSpPr>
          <a:xfrm>
            <a:off x="5239003" y="3536608"/>
            <a:ext cx="461736" cy="451108"/>
            <a:chOff x="978135" y="1285684"/>
            <a:chExt cx="461736" cy="451108"/>
          </a:xfrm>
        </p:grpSpPr>
        <p:sp>
          <p:nvSpPr>
            <p:cNvPr id="23" name="Organigramme : Jonction de sommaire 22">
              <a:extLst>
                <a:ext uri="{FF2B5EF4-FFF2-40B4-BE49-F238E27FC236}">
                  <a16:creationId xmlns:a16="http://schemas.microsoft.com/office/drawing/2014/main" id="{BE8C8758-AC50-C74D-1951-4FB64D576E51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E3C56C4-03B2-8E49-12D7-33AB22136951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BA726D3-14B2-EE1D-A3EB-7892D00AD29C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/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003528C-E7C9-B7CD-8B82-D4808E44BB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700500" y="3801228"/>
            <a:ext cx="593090" cy="6488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706BADC-1D2C-4332-2793-70C0C2C5041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971402" y="3807716"/>
            <a:ext cx="7623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/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3179F16-4A8D-A84E-0975-3E03255E4B8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23762" y="3066380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A35C57C-DF5C-63BE-35CE-420919FF23E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402868" y="3816676"/>
            <a:ext cx="108518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A6061B3-7829-A90A-8D19-C93B3B1B494E}"/>
              </a:ext>
            </a:extLst>
          </p:cNvPr>
          <p:cNvCxnSpPr>
            <a:cxnSpLocks/>
          </p:cNvCxnSpPr>
          <p:nvPr/>
        </p:nvCxnSpPr>
        <p:spPr>
          <a:xfrm>
            <a:off x="8800992" y="3062453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/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9945263-8894-A86F-604E-6B1C9262ED01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464920" y="3797698"/>
            <a:ext cx="70481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/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/>
              <p:nvPr/>
            </p:nvSpPr>
            <p:spPr>
              <a:xfrm>
                <a:off x="5497952" y="2719169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52" y="2719169"/>
                <a:ext cx="801245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/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/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3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2E215-33AA-935D-C304-FBFA70D9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79_Tuyere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/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/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/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EB02D8C-3801-C2EC-3FFE-B6CC26314F01}"/>
              </a:ext>
            </a:extLst>
          </p:cNvPr>
          <p:cNvCxnSpPr>
            <a:cxnSpLocks/>
          </p:cNvCxnSpPr>
          <p:nvPr/>
        </p:nvCxnSpPr>
        <p:spPr>
          <a:xfrm>
            <a:off x="1063096" y="3801228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0B38588-ED27-DB3F-7C58-B70AEBCABBB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179200" y="3801228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3BDF6D-11D1-DA5D-A37B-BF0EF0373E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47277" y="3801228"/>
            <a:ext cx="69733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019FDBC-7EA8-EC66-341A-2C2E3072F61B}"/>
              </a:ext>
            </a:extLst>
          </p:cNvPr>
          <p:cNvCxnSpPr>
            <a:cxnSpLocks/>
          </p:cNvCxnSpPr>
          <p:nvPr/>
        </p:nvCxnSpPr>
        <p:spPr>
          <a:xfrm>
            <a:off x="7344059" y="3816677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14832C1-999B-735C-CA18-768D00B05E7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32640" y="4521308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DA0E6CA-3D8F-E6A7-80F7-3A33BC7E14E4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1999200" y="3981229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6480BB7-4F99-4EBD-C620-1D3CCC5BA5E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999200" y="4521308"/>
            <a:ext cx="26253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4A6672-63EA-8A8C-BF5A-A73BAB2BED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792880" y="3062454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C0446D5-250E-3F33-0E8A-BAE1AABF73E3}"/>
              </a:ext>
            </a:extLst>
          </p:cNvPr>
          <p:cNvCxnSpPr>
            <a:cxnSpLocks/>
          </p:cNvCxnSpPr>
          <p:nvPr/>
        </p:nvCxnSpPr>
        <p:spPr>
          <a:xfrm>
            <a:off x="5523762" y="3062454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/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/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98D6D9EA-F767-025E-0110-376CD7D3EBF3}"/>
              </a:ext>
            </a:extLst>
          </p:cNvPr>
          <p:cNvGrpSpPr/>
          <p:nvPr/>
        </p:nvGrpSpPr>
        <p:grpSpPr>
          <a:xfrm>
            <a:off x="1717703" y="3517167"/>
            <a:ext cx="467522" cy="527205"/>
            <a:chOff x="978135" y="1272730"/>
            <a:chExt cx="467522" cy="527205"/>
          </a:xfrm>
        </p:grpSpPr>
        <p:sp>
          <p:nvSpPr>
            <p:cNvPr id="19" name="Organigramme : Jonction de sommaire 18">
              <a:extLst>
                <a:ext uri="{FF2B5EF4-FFF2-40B4-BE49-F238E27FC236}">
                  <a16:creationId xmlns:a16="http://schemas.microsoft.com/office/drawing/2014/main" id="{2FEB9365-1B3B-ED2A-1EC3-EE40D30B5EE8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B962004-EFBB-3523-90A8-979EDD309954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6B769DD-53B1-D985-D77B-7A3E085DB3B5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EE1CA8-4160-48BF-244B-24E90D1C4D16}"/>
                    </a:ext>
                  </a:extLst>
                </p:cNvPr>
                <p:cNvSpPr/>
                <p:nvPr/>
              </p:nvSpPr>
              <p:spPr>
                <a:xfrm>
                  <a:off x="1086264" y="1272730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EE1CA8-4160-48BF-244B-24E90D1C4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264" y="1272730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B6A7BE0-07AB-53D4-B1C6-6CAEC2DC538E}"/>
              </a:ext>
            </a:extLst>
          </p:cNvPr>
          <p:cNvGrpSpPr/>
          <p:nvPr/>
        </p:nvGrpSpPr>
        <p:grpSpPr>
          <a:xfrm>
            <a:off x="5239003" y="3536608"/>
            <a:ext cx="461736" cy="451108"/>
            <a:chOff x="978135" y="1285684"/>
            <a:chExt cx="461736" cy="451108"/>
          </a:xfrm>
        </p:grpSpPr>
        <p:sp>
          <p:nvSpPr>
            <p:cNvPr id="23" name="Organigramme : Jonction de sommaire 22">
              <a:extLst>
                <a:ext uri="{FF2B5EF4-FFF2-40B4-BE49-F238E27FC236}">
                  <a16:creationId xmlns:a16="http://schemas.microsoft.com/office/drawing/2014/main" id="{BE8C8758-AC50-C74D-1951-4FB64D576E51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E3C56C4-03B2-8E49-12D7-33AB22136951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BA726D3-14B2-EE1D-A3EB-7892D00AD29C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/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003528C-E7C9-B7CD-8B82-D4808E44BB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700500" y="3801228"/>
            <a:ext cx="593090" cy="6488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706BADC-1D2C-4332-2793-70C0C2C5041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971402" y="3807716"/>
            <a:ext cx="7623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/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3179F16-4A8D-A84E-0975-3E03255E4B8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23762" y="3066380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A35C57C-DF5C-63BE-35CE-420919FF23E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402868" y="3816676"/>
            <a:ext cx="108518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A6061B3-7829-A90A-8D19-C93B3B1B494E}"/>
              </a:ext>
            </a:extLst>
          </p:cNvPr>
          <p:cNvCxnSpPr>
            <a:cxnSpLocks/>
          </p:cNvCxnSpPr>
          <p:nvPr/>
        </p:nvCxnSpPr>
        <p:spPr>
          <a:xfrm>
            <a:off x="8800992" y="3062453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/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9945263-8894-A86F-604E-6B1C9262ED01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464920" y="3797698"/>
            <a:ext cx="70481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/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/>
              <p:nvPr/>
            </p:nvSpPr>
            <p:spPr>
              <a:xfrm>
                <a:off x="5479467" y="2720065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67" y="2720065"/>
                <a:ext cx="80124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/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/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A27273-D488-3189-E3FF-FDC1F91BA595}"/>
                  </a:ext>
                </a:extLst>
              </p:cNvPr>
              <p:cNvSpPr/>
              <p:nvPr/>
            </p:nvSpPr>
            <p:spPr>
              <a:xfrm>
                <a:off x="2722091" y="2744290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A27273-D488-3189-E3FF-FDC1F91BA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91" y="2744290"/>
                <a:ext cx="477546" cy="4320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AF5C62F-EB86-6CCE-4327-6D58A21CBF6A}"/>
              </a:ext>
            </a:extLst>
          </p:cNvPr>
          <p:cNvCxnSpPr>
            <a:cxnSpLocks/>
          </p:cNvCxnSpPr>
          <p:nvPr/>
        </p:nvCxnSpPr>
        <p:spPr>
          <a:xfrm flipH="1">
            <a:off x="1999200" y="2964838"/>
            <a:ext cx="0" cy="67494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86204E9C-2D0D-86A4-5515-3192C3CDCAD5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199637" y="2960314"/>
            <a:ext cx="34366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1E5AE79-036F-4C65-572B-EB80AE48C0D1}"/>
              </a:ext>
            </a:extLst>
          </p:cNvPr>
          <p:cNvCxnSpPr>
            <a:cxnSpLocks/>
          </p:cNvCxnSpPr>
          <p:nvPr/>
        </p:nvCxnSpPr>
        <p:spPr>
          <a:xfrm flipV="1">
            <a:off x="3539228" y="2960314"/>
            <a:ext cx="0" cy="825565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8D14CE5-2F9E-CE17-49C6-AFD9096D2B0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005405" y="2960314"/>
            <a:ext cx="71668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2391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480963" y="1340768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63" y="1340768"/>
                <a:ext cx="477546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743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4904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58509" y="1556792"/>
            <a:ext cx="69733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3104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310432" y="2276872"/>
            <a:ext cx="26253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04112" y="818018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64658" y="1183930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58" y="1183930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714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714939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10289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604822" y="1169937"/>
                <a:ext cx="677812" cy="78668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22" y="1169937"/>
                <a:ext cx="677812" cy="7866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011732" y="1556792"/>
            <a:ext cx="593090" cy="6488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6282634" y="1563280"/>
            <a:ext cx="7623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7044982" y="1205607"/>
                <a:ext cx="669118" cy="7332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982" y="1205607"/>
                <a:ext cx="669118" cy="7332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34994" y="821944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714100" y="1572240"/>
            <a:ext cx="108518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5B9703C-E523-43DB-AF7E-8E26C59D5790}"/>
              </a:ext>
            </a:extLst>
          </p:cNvPr>
          <p:cNvCxnSpPr>
            <a:cxnSpLocks/>
          </p:cNvCxnSpPr>
          <p:nvPr/>
        </p:nvCxnSpPr>
        <p:spPr>
          <a:xfrm>
            <a:off x="8112224" y="818017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C0032E-B739-BAEA-BB16-579E70F25540}"/>
                  </a:ext>
                </a:extLst>
              </p:cNvPr>
              <p:cNvSpPr/>
              <p:nvPr/>
            </p:nvSpPr>
            <p:spPr>
              <a:xfrm>
                <a:off x="1768040" y="1183930"/>
                <a:ext cx="1008112" cy="73866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C0032E-B739-BAEA-BB16-579E70F25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040" y="1183930"/>
                <a:ext cx="1008112" cy="7386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7D3BFF7-8A1B-6E06-C226-DD5EA9CE505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76152" y="1553262"/>
            <a:ext cx="70481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AEDC20-3CD0-1099-1DF5-FC8EF0037B9F}"/>
                  </a:ext>
                </a:extLst>
              </p:cNvPr>
              <p:cNvSpPr/>
              <p:nvPr/>
            </p:nvSpPr>
            <p:spPr>
              <a:xfrm>
                <a:off x="6256673" y="1172111"/>
                <a:ext cx="711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AEDC20-3CD0-1099-1DF5-FC8EF0037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73" y="1172111"/>
                <a:ext cx="711797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2AE08C-945A-67E8-934D-F9072793EC16}"/>
                  </a:ext>
                </a:extLst>
              </p:cNvPr>
              <p:cNvSpPr/>
              <p:nvPr/>
            </p:nvSpPr>
            <p:spPr>
              <a:xfrm>
                <a:off x="4809184" y="474733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2AE08C-945A-67E8-934D-F9072793E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84" y="474733"/>
                <a:ext cx="801245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A9F0C55-2718-AA7D-1451-629B2BDB3C61}"/>
                  </a:ext>
                </a:extLst>
              </p:cNvPr>
              <p:cNvSpPr/>
              <p:nvPr/>
            </p:nvSpPr>
            <p:spPr>
              <a:xfrm>
                <a:off x="3945604" y="1054558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A9F0C55-2718-AA7D-1451-629B2BDB3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604" y="1054558"/>
                <a:ext cx="801245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2DCBBE-7179-416C-49AF-E33D5DB7FD98}"/>
                  </a:ext>
                </a:extLst>
              </p:cNvPr>
              <p:cNvSpPr/>
              <p:nvPr/>
            </p:nvSpPr>
            <p:spPr>
              <a:xfrm>
                <a:off x="2811845" y="1190472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2DCBBE-7179-416C-49AF-E33D5DB7F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845" y="1190472"/>
                <a:ext cx="68653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13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17C82A9-7F7F-C796-0A8F-27AB8F285B7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7650111C-5498-D75D-2EEB-432A037094E8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8D0A71-9C63-8550-9809-69C1C2CDA16D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/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5155EE-5533-9D25-AA18-5A460B8B7E77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/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BC99B1C-019E-2A14-6E60-977173508F29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rganigramme : Jonction de sommaire 26">
            <a:extLst>
              <a:ext uri="{FF2B5EF4-FFF2-40B4-BE49-F238E27FC236}">
                <a16:creationId xmlns:a16="http://schemas.microsoft.com/office/drawing/2014/main" id="{50CD8952-7D42-1626-F950-97AF861C1A16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BA9D1F-A20C-7E87-BF28-ECF608C294A2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/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2DD5526-0B9C-A6C1-1C1B-088E5E1B83B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/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7745E0-F42E-20BE-3AE7-32B8956B10B8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783B8E-1630-2CE8-4A44-8607DECF011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20BEB6B-3CCD-B9E5-7283-29BC4119AE3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766AD36-9C4A-7DBB-11CC-DE945EF83BEC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97EA94-A4AD-192F-4777-B2175ED43C0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C096671-5271-A575-CCFE-AFB6DA8266A5}"/>
                  </a:ext>
                </a:extLst>
              </p:cNvPr>
              <p:cNvSpPr/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C096671-5271-A575-CCFE-AFB6DA826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97E9081-CD87-0534-93B8-99BAF07D2DB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4C06F19-9CA2-C538-4D86-83F7057D60C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723474F-8374-1DEB-6209-9937A1CA0CA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3670CD4-4A99-B9E9-8972-D4F1A89A4857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3670CD4-4A99-B9E9-8972-D4F1A89A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10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270DD50-6DF6-AD66-941B-05948ECE5B65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270DD50-6DF6-AD66-941B-05948ECE5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12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08CC5F78-CF84-2970-F24B-3C4A0130202C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08CC5F78-CF84-2970-F24B-3C4A01302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3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FD8AE41-4269-7E4A-A350-F294398873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FD8AE41-4269-7E4A-A350-F294398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4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6F4DFCF0-F918-D528-84E9-E48388D34DF8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6F4DFCF0-F918-D528-84E9-E48388D3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15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16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ACBE14C-0E00-704D-8281-012A086B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538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Grand écran</PresentationFormat>
  <Paragraphs>228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79_Tuyere</vt:lpstr>
      <vt:lpstr>79_Tuyere</vt:lpstr>
      <vt:lpstr>79_Tuyere</vt:lpstr>
      <vt:lpstr>79_Tuyere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2021-11-19T10:16:43Z</dcterms:created>
  <dcterms:modified xsi:type="dcterms:W3CDTF">2022-11-13T19:49:39Z</dcterms:modified>
</cp:coreProperties>
</file>