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29" r:id="rId12"/>
    <p:sldId id="269" r:id="rId13"/>
    <p:sldId id="298" r:id="rId14"/>
    <p:sldId id="318" r:id="rId15"/>
    <p:sldId id="330" r:id="rId16"/>
    <p:sldId id="263" r:id="rId17"/>
    <p:sldId id="299" r:id="rId18"/>
    <p:sldId id="319" r:id="rId19"/>
    <p:sldId id="333" r:id="rId20"/>
    <p:sldId id="264" r:id="rId21"/>
    <p:sldId id="337" r:id="rId22"/>
    <p:sldId id="320" r:id="rId23"/>
    <p:sldId id="336" r:id="rId24"/>
    <p:sldId id="321" r:id="rId25"/>
    <p:sldId id="335" r:id="rId26"/>
    <p:sldId id="334" r:id="rId27"/>
    <p:sldId id="267" r:id="rId28"/>
    <p:sldId id="293" r:id="rId29"/>
    <p:sldId id="316" r:id="rId30"/>
    <p:sldId id="317" r:id="rId31"/>
    <p:sldId id="294" r:id="rId32"/>
    <p:sldId id="331" r:id="rId33"/>
    <p:sldId id="266" r:id="rId34"/>
    <p:sldId id="332" r:id="rId35"/>
    <p:sldId id="268" r:id="rId36"/>
    <p:sldId id="281" r:id="rId37"/>
    <p:sldId id="314" r:id="rId38"/>
    <p:sldId id="315" r:id="rId39"/>
    <p:sldId id="313" r:id="rId40"/>
    <p:sldId id="295" r:id="rId41"/>
    <p:sldId id="338" r:id="rId42"/>
    <p:sldId id="270" r:id="rId43"/>
    <p:sldId id="301" r:id="rId44"/>
    <p:sldId id="322" r:id="rId45"/>
    <p:sldId id="323" r:id="rId46"/>
    <p:sldId id="324" r:id="rId47"/>
    <p:sldId id="300" r:id="rId48"/>
    <p:sldId id="272" r:id="rId49"/>
    <p:sldId id="326" r:id="rId50"/>
    <p:sldId id="302" r:id="rId51"/>
    <p:sldId id="276" r:id="rId52"/>
    <p:sldId id="303" r:id="rId53"/>
    <p:sldId id="282" r:id="rId54"/>
    <p:sldId id="305" r:id="rId55"/>
    <p:sldId id="277" r:id="rId56"/>
    <p:sldId id="306" r:id="rId57"/>
    <p:sldId id="307" r:id="rId58"/>
    <p:sldId id="308" r:id="rId59"/>
    <p:sldId id="309" r:id="rId60"/>
    <p:sldId id="304" r:id="rId61"/>
    <p:sldId id="312" r:id="rId62"/>
    <p:sldId id="278" r:id="rId63"/>
    <p:sldId id="280" r:id="rId64"/>
    <p:sldId id="273" r:id="rId65"/>
    <p:sldId id="286" r:id="rId66"/>
    <p:sldId id="274" r:id="rId67"/>
    <p:sldId id="283" r:id="rId68"/>
    <p:sldId id="284" r:id="rId69"/>
    <p:sldId id="279" r:id="rId70"/>
    <p:sldId id="275" r:id="rId71"/>
    <p:sldId id="287" r:id="rId72"/>
    <p:sldId id="288" r:id="rId73"/>
    <p:sldId id="290" r:id="rId74"/>
    <p:sldId id="291" r:id="rId75"/>
    <p:sldId id="289" r:id="rId76"/>
    <p:sldId id="292" r:id="rId77"/>
    <p:sldId id="261" r:id="rId7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.png"/><Relationship Id="rId4" Type="http://schemas.openxmlformats.org/officeDocument/2006/relationships/image" Target="../media/image2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7" Type="http://schemas.openxmlformats.org/officeDocument/2006/relationships/image" Target="../media/image67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2.png"/><Relationship Id="rId4" Type="http://schemas.openxmlformats.org/officeDocument/2006/relationships/image" Target="../media/image6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3.png"/><Relationship Id="rId7" Type="http://schemas.openxmlformats.org/officeDocument/2006/relationships/image" Target="../media/image70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4.png"/><Relationship Id="rId7" Type="http://schemas.openxmlformats.org/officeDocument/2006/relationships/image" Target="../media/image90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4.png"/><Relationship Id="rId4" Type="http://schemas.openxmlformats.org/officeDocument/2006/relationships/image" Target="../media/image8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4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4.png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5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C0E016-EA82-436B-18BD-675AAF34C9FC}"/>
                  </a:ext>
                </a:extLst>
              </p:cNvPr>
              <p:cNvSpPr txBox="1"/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C0E016-EA82-436B-18BD-675AAF34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96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3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D7BACEFC-B40A-B26A-4042-1317B398BB01}"/>
              </a:ext>
            </a:extLst>
          </p:cNvPr>
          <p:cNvSpPr/>
          <p:nvPr/>
        </p:nvSpPr>
        <p:spPr>
          <a:xfrm rot="15567551" flipV="1">
            <a:off x="2444518" y="2843344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2A9124-4A4E-A9D8-2B96-E6AFF919E0CC}"/>
              </a:ext>
            </a:extLst>
          </p:cNvPr>
          <p:cNvSpPr txBox="1"/>
          <p:nvPr/>
        </p:nvSpPr>
        <p:spPr>
          <a:xfrm>
            <a:off x="3970748" y="287959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4" name="Éclair 3">
            <a:extLst>
              <a:ext uri="{FF2B5EF4-FFF2-40B4-BE49-F238E27FC236}">
                <a16:creationId xmlns:a16="http://schemas.microsoft.com/office/drawing/2014/main" id="{305DF9E1-AEEA-B50E-F6F2-39DDB3FC2CC1}"/>
              </a:ext>
            </a:extLst>
          </p:cNvPr>
          <p:cNvSpPr/>
          <p:nvPr/>
        </p:nvSpPr>
        <p:spPr>
          <a:xfrm rot="10250155">
            <a:off x="3594332" y="260667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EEC962-D452-88BC-D562-97A7D826D02E}"/>
              </a:ext>
            </a:extLst>
          </p:cNvPr>
          <p:cNvSpPr txBox="1"/>
          <p:nvPr/>
        </p:nvSpPr>
        <p:spPr>
          <a:xfrm>
            <a:off x="1486197" y="2033654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6" name="Éclair 5">
            <a:extLst>
              <a:ext uri="{FF2B5EF4-FFF2-40B4-BE49-F238E27FC236}">
                <a16:creationId xmlns:a16="http://schemas.microsoft.com/office/drawing/2014/main" id="{2A7D029D-FD5F-2682-D221-91A1CFD370F1}"/>
              </a:ext>
            </a:extLst>
          </p:cNvPr>
          <p:cNvSpPr/>
          <p:nvPr/>
        </p:nvSpPr>
        <p:spPr>
          <a:xfrm rot="12494437">
            <a:off x="2263425" y="3015507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5AF3EDD-3F7B-3792-68DB-995D3DFBD13D}"/>
                  </a:ext>
                </a:extLst>
              </p:cNvPr>
              <p:cNvSpPr txBox="1"/>
              <p:nvPr/>
            </p:nvSpPr>
            <p:spPr>
              <a:xfrm>
                <a:off x="3028144" y="2861561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5AF3EDD-3F7B-3792-68DB-995D3DF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44" y="2861561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Éclair 7">
            <a:extLst>
              <a:ext uri="{FF2B5EF4-FFF2-40B4-BE49-F238E27FC236}">
                <a16:creationId xmlns:a16="http://schemas.microsoft.com/office/drawing/2014/main" id="{2FC1775E-AB05-37CF-0737-7AD624B294CE}"/>
              </a:ext>
            </a:extLst>
          </p:cNvPr>
          <p:cNvSpPr/>
          <p:nvPr/>
        </p:nvSpPr>
        <p:spPr>
          <a:xfrm rot="1327775" flipH="1">
            <a:off x="2055490" y="3490676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CA63CB4-3057-9269-DE87-3901B5D7E311}"/>
                  </a:ext>
                </a:extLst>
              </p:cNvPr>
              <p:cNvSpPr txBox="1"/>
              <p:nvPr/>
            </p:nvSpPr>
            <p:spPr>
              <a:xfrm>
                <a:off x="2568341" y="3081291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CA63CB4-3057-9269-DE87-3901B5D7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41" y="3081291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Éclair 9">
            <a:extLst>
              <a:ext uri="{FF2B5EF4-FFF2-40B4-BE49-F238E27FC236}">
                <a16:creationId xmlns:a16="http://schemas.microsoft.com/office/drawing/2014/main" id="{D1ABD923-B0CB-C41C-744A-2C09389A5D98}"/>
              </a:ext>
            </a:extLst>
          </p:cNvPr>
          <p:cNvSpPr/>
          <p:nvPr/>
        </p:nvSpPr>
        <p:spPr>
          <a:xfrm rot="14938548">
            <a:off x="3080983" y="2757172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8E643604-A816-927E-DCD3-8BFD7A855C43}"/>
              </a:ext>
            </a:extLst>
          </p:cNvPr>
          <p:cNvSpPr/>
          <p:nvPr/>
        </p:nvSpPr>
        <p:spPr>
          <a:xfrm rot="17294146" flipH="1">
            <a:off x="1921323" y="229380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0CBF40-5F5F-0237-EEAA-FEF3BAB93E78}"/>
                  </a:ext>
                </a:extLst>
              </p:cNvPr>
              <p:cNvSpPr txBox="1"/>
              <p:nvPr/>
            </p:nvSpPr>
            <p:spPr>
              <a:xfrm>
                <a:off x="1964916" y="362129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0CBF40-5F5F-0237-EEAA-FEF3BAB93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16" y="3621298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FF76FB-F460-CE07-E948-EE98A3553DDB}"/>
                  </a:ext>
                </a:extLst>
              </p:cNvPr>
              <p:cNvSpPr txBox="1"/>
              <p:nvPr/>
            </p:nvSpPr>
            <p:spPr>
              <a:xfrm>
                <a:off x="1964916" y="3349947"/>
                <a:ext cx="1233422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FF76FB-F460-CE07-E948-EE98A355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16" y="3349947"/>
                <a:ext cx="1233422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0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05_TR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00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24AF7A-F2A8-2328-D9B4-A32C7BD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07_RR3D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C10D3E-D214-2F49-2493-BF79E9B4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2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blipFill>
                <a:blip r:embed="rId3"/>
                <a:stretch>
                  <a:fillRect l="-3876" t="-11940" r="-9302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10574"/>
            <a:ext cx="133304" cy="527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92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06CC66D-B463-6554-0B21-84A3AA6622CC}"/>
              </a:ext>
            </a:extLst>
          </p:cNvPr>
          <p:cNvSpPr/>
          <p:nvPr/>
        </p:nvSpPr>
        <p:spPr>
          <a:xfrm>
            <a:off x="1841760" y="466360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0C5BF52-4CC9-1A7D-A61E-3DE2B4C16814}"/>
              </a:ext>
            </a:extLst>
          </p:cNvPr>
          <p:cNvGrpSpPr/>
          <p:nvPr/>
        </p:nvGrpSpPr>
        <p:grpSpPr>
          <a:xfrm>
            <a:off x="1617443" y="5993812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F62ADE8-A6C7-5B9A-C585-AC32C9555B92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AF6EF84-5B7F-66F0-2B4F-8FC7BA52AC9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04A41E-13A7-FAB1-87F1-3CE851086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/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blipFill>
                <a:blip r:embed="rId2"/>
                <a:stretch>
                  <a:fillRect l="-3077" t="-11940" r="-9231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7DB13AE9-21B0-6571-1CBD-7143C477D140}"/>
              </a:ext>
            </a:extLst>
          </p:cNvPr>
          <p:cNvSpPr/>
          <p:nvPr/>
        </p:nvSpPr>
        <p:spPr>
          <a:xfrm>
            <a:off x="2133380" y="48012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A512E4B-B1AD-41A1-7E84-7EBAF6309E82}"/>
              </a:ext>
            </a:extLst>
          </p:cNvPr>
          <p:cNvSpPr/>
          <p:nvPr/>
        </p:nvSpPr>
        <p:spPr>
          <a:xfrm>
            <a:off x="3277701" y="4592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02359-0D8C-A01D-F4AB-50325DC23C01}"/>
              </a:ext>
            </a:extLst>
          </p:cNvPr>
          <p:cNvSpPr/>
          <p:nvPr/>
        </p:nvSpPr>
        <p:spPr>
          <a:xfrm>
            <a:off x="1689467" y="57058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/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Éclair 17">
            <a:extLst>
              <a:ext uri="{FF2B5EF4-FFF2-40B4-BE49-F238E27FC236}">
                <a16:creationId xmlns:a16="http://schemas.microsoft.com/office/drawing/2014/main" id="{0CF48DFB-BCEF-B901-C2FD-2B6CD33E8EB3}"/>
              </a:ext>
            </a:extLst>
          </p:cNvPr>
          <p:cNvSpPr/>
          <p:nvPr/>
        </p:nvSpPr>
        <p:spPr>
          <a:xfrm rot="16425130" flipV="1">
            <a:off x="2454958" y="506410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D2EED4-534F-CF22-2604-1FCD85EC7B59}"/>
              </a:ext>
            </a:extLst>
          </p:cNvPr>
          <p:cNvSpPr txBox="1"/>
          <p:nvPr/>
        </p:nvSpPr>
        <p:spPr>
          <a:xfrm>
            <a:off x="3992105" y="423013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2A8B4F-AE93-0498-A941-320B1F4BE5DD}"/>
              </a:ext>
            </a:extLst>
          </p:cNvPr>
          <p:cNvSpPr txBox="1"/>
          <p:nvPr/>
        </p:nvSpPr>
        <p:spPr>
          <a:xfrm>
            <a:off x="1007888" y="424528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C1D008-0EDF-AC5E-4A4D-C728A08A0DF3}"/>
              </a:ext>
            </a:extLst>
          </p:cNvPr>
          <p:cNvSpPr/>
          <p:nvPr/>
        </p:nvSpPr>
        <p:spPr>
          <a:xfrm>
            <a:off x="3127169" y="4463464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9EB9EC-C208-51B1-9045-5B9FE4939230}"/>
              </a:ext>
            </a:extLst>
          </p:cNvPr>
          <p:cNvSpPr/>
          <p:nvPr/>
        </p:nvSpPr>
        <p:spPr>
          <a:xfrm>
            <a:off x="2046879" y="4016401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>
            <a:extLst>
              <a:ext uri="{FF2B5EF4-FFF2-40B4-BE49-F238E27FC236}">
                <a16:creationId xmlns:a16="http://schemas.microsoft.com/office/drawing/2014/main" id="{756EFC61-F54E-272E-9D04-4A28B2F31221}"/>
              </a:ext>
            </a:extLst>
          </p:cNvPr>
          <p:cNvSpPr/>
          <p:nvPr/>
        </p:nvSpPr>
        <p:spPr>
          <a:xfrm rot="5945566">
            <a:off x="3657527" y="424113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>
            <a:extLst>
              <a:ext uri="{FF2B5EF4-FFF2-40B4-BE49-F238E27FC236}">
                <a16:creationId xmlns:a16="http://schemas.microsoft.com/office/drawing/2014/main" id="{30061BC0-A9AC-D648-10AD-5C920CCF63CD}"/>
              </a:ext>
            </a:extLst>
          </p:cNvPr>
          <p:cNvSpPr/>
          <p:nvPr/>
        </p:nvSpPr>
        <p:spPr>
          <a:xfrm rot="15654434" flipH="1">
            <a:off x="1573516" y="446235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>
            <a:extLst>
              <a:ext uri="{FF2B5EF4-FFF2-40B4-BE49-F238E27FC236}">
                <a16:creationId xmlns:a16="http://schemas.microsoft.com/office/drawing/2014/main" id="{1D4B8C5C-15AF-2DB1-D1E2-104E3B473A21}"/>
              </a:ext>
            </a:extLst>
          </p:cNvPr>
          <p:cNvSpPr/>
          <p:nvPr/>
        </p:nvSpPr>
        <p:spPr>
          <a:xfrm rot="4501140" flipH="1" flipV="1">
            <a:off x="3149446" y="496812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F848B3A-F981-9647-A7DD-5A1560437BEE}"/>
              </a:ext>
            </a:extLst>
          </p:cNvPr>
          <p:cNvSpPr txBox="1"/>
          <p:nvPr/>
        </p:nvSpPr>
        <p:spPr>
          <a:xfrm>
            <a:off x="2630028" y="529481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404BC7EE-8A19-E6A2-C3C2-DB8D54BC1E21}"/>
              </a:ext>
            </a:extLst>
          </p:cNvPr>
          <p:cNvSpPr/>
          <p:nvPr/>
        </p:nvSpPr>
        <p:spPr>
          <a:xfrm>
            <a:off x="7795520" y="127016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3BFC517-952A-1971-C3FD-8D255C5A9F94}"/>
              </a:ext>
            </a:extLst>
          </p:cNvPr>
          <p:cNvGrpSpPr/>
          <p:nvPr/>
        </p:nvGrpSpPr>
        <p:grpSpPr>
          <a:xfrm>
            <a:off x="7571203" y="2600372"/>
            <a:ext cx="432048" cy="288031"/>
            <a:chOff x="2286259" y="3513708"/>
            <a:chExt cx="432048" cy="288031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8C58C3C5-BD9F-AE97-9AD8-2877957315A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AB053AE-9E59-5A1F-A34F-E7F5A342954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AA533E43-4441-F97D-B32B-08C1EF0C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/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blipFill>
                <a:blip r:embed="rId4"/>
                <a:stretch>
                  <a:fillRect l="-3876" t="-12121" r="-9302"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E6C0ED57-87DC-A57B-1B15-92B270359942}"/>
              </a:ext>
            </a:extLst>
          </p:cNvPr>
          <p:cNvSpPr/>
          <p:nvPr/>
        </p:nvSpPr>
        <p:spPr>
          <a:xfrm>
            <a:off x="8087140" y="140784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DEAAD-73B9-B611-FA6D-28E86D33CBAF}"/>
              </a:ext>
            </a:extLst>
          </p:cNvPr>
          <p:cNvSpPr/>
          <p:nvPr/>
        </p:nvSpPr>
        <p:spPr>
          <a:xfrm>
            <a:off x="9231461" y="11986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EE5580D-F875-8F76-D6A5-646B001C6EFA}"/>
              </a:ext>
            </a:extLst>
          </p:cNvPr>
          <p:cNvSpPr/>
          <p:nvPr/>
        </p:nvSpPr>
        <p:spPr>
          <a:xfrm>
            <a:off x="7643227" y="2312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/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blipFill>
                <a:blip r:embed="rId5"/>
                <a:stretch>
                  <a:fillRect l="-6061" t="-12121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Éclair 81">
            <a:extLst>
              <a:ext uri="{FF2B5EF4-FFF2-40B4-BE49-F238E27FC236}">
                <a16:creationId xmlns:a16="http://schemas.microsoft.com/office/drawing/2014/main" id="{4077F6B6-1200-7ACC-39DD-0D8F30BBD65D}"/>
              </a:ext>
            </a:extLst>
          </p:cNvPr>
          <p:cNvSpPr/>
          <p:nvPr/>
        </p:nvSpPr>
        <p:spPr>
          <a:xfrm rot="16425130" flipV="1">
            <a:off x="8408718" y="167066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003C8D8-2FDF-1130-AAEA-572DF2830EBA}"/>
              </a:ext>
            </a:extLst>
          </p:cNvPr>
          <p:cNvSpPr txBox="1"/>
          <p:nvPr/>
        </p:nvSpPr>
        <p:spPr>
          <a:xfrm>
            <a:off x="9945865" y="83669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45AD14E-9524-B240-0E9E-336B9E272734}"/>
              </a:ext>
            </a:extLst>
          </p:cNvPr>
          <p:cNvSpPr txBox="1"/>
          <p:nvPr/>
        </p:nvSpPr>
        <p:spPr>
          <a:xfrm>
            <a:off x="6961648" y="85184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7" name="Éclair 86">
            <a:extLst>
              <a:ext uri="{FF2B5EF4-FFF2-40B4-BE49-F238E27FC236}">
                <a16:creationId xmlns:a16="http://schemas.microsoft.com/office/drawing/2014/main" id="{A1CE3271-8869-0CDA-D345-876FE7731DB4}"/>
              </a:ext>
            </a:extLst>
          </p:cNvPr>
          <p:cNvSpPr/>
          <p:nvPr/>
        </p:nvSpPr>
        <p:spPr>
          <a:xfrm rot="5945566">
            <a:off x="9611287" y="84769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>
            <a:extLst>
              <a:ext uri="{FF2B5EF4-FFF2-40B4-BE49-F238E27FC236}">
                <a16:creationId xmlns:a16="http://schemas.microsoft.com/office/drawing/2014/main" id="{27EA61C5-F586-3963-521B-DA900E0B0CCC}"/>
              </a:ext>
            </a:extLst>
          </p:cNvPr>
          <p:cNvSpPr/>
          <p:nvPr/>
        </p:nvSpPr>
        <p:spPr>
          <a:xfrm rot="15654434" flipH="1">
            <a:off x="7527276" y="106891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Éclair 88">
            <a:extLst>
              <a:ext uri="{FF2B5EF4-FFF2-40B4-BE49-F238E27FC236}">
                <a16:creationId xmlns:a16="http://schemas.microsoft.com/office/drawing/2014/main" id="{7E4419F7-DE00-F5A7-4D2A-24FFDDD7C70E}"/>
              </a:ext>
            </a:extLst>
          </p:cNvPr>
          <p:cNvSpPr/>
          <p:nvPr/>
        </p:nvSpPr>
        <p:spPr>
          <a:xfrm rot="4501140" flipH="1" flipV="1">
            <a:off x="9103206" y="157468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57180EE-6F52-0452-C3F4-0632BD05215F}"/>
              </a:ext>
            </a:extLst>
          </p:cNvPr>
          <p:cNvSpPr txBox="1"/>
          <p:nvPr/>
        </p:nvSpPr>
        <p:spPr>
          <a:xfrm>
            <a:off x="8583788" y="19013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Grand écran</PresentationFormat>
  <Paragraphs>1076</Paragraphs>
  <Slides>77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05_RT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05_TR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07_RR3D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163</cp:revision>
  <dcterms:created xsi:type="dcterms:W3CDTF">2020-12-18T18:58:41Z</dcterms:created>
  <dcterms:modified xsi:type="dcterms:W3CDTF">2023-06-08T19:52:20Z</dcterms:modified>
</cp:coreProperties>
</file>