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305" r:id="rId27"/>
    <p:sldId id="277" r:id="rId28"/>
    <p:sldId id="306" r:id="rId29"/>
    <p:sldId id="307" r:id="rId30"/>
    <p:sldId id="304" r:id="rId31"/>
    <p:sldId id="278" r:id="rId32"/>
    <p:sldId id="280" r:id="rId33"/>
    <p:sldId id="273" r:id="rId34"/>
    <p:sldId id="286" r:id="rId35"/>
    <p:sldId id="274" r:id="rId36"/>
    <p:sldId id="283" r:id="rId37"/>
    <p:sldId id="284" r:id="rId38"/>
    <p:sldId id="279" r:id="rId39"/>
    <p:sldId id="275" r:id="rId40"/>
    <p:sldId id="287" r:id="rId41"/>
    <p:sldId id="288" r:id="rId42"/>
    <p:sldId id="290" r:id="rId43"/>
    <p:sldId id="291" r:id="rId44"/>
    <p:sldId id="289" r:id="rId45"/>
    <p:sldId id="292" r:id="rId46"/>
    <p:sldId id="261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80" d="100"/>
          <a:sy n="80" d="100"/>
        </p:scale>
        <p:origin x="-1048" y="4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25228F35-34C4-4364-8E9F-0DF92EF9813B}"/>
              </a:ext>
            </a:extLst>
          </p:cNvPr>
          <p:cNvGrpSpPr/>
          <p:nvPr/>
        </p:nvGrpSpPr>
        <p:grpSpPr>
          <a:xfrm rot="900000">
            <a:off x="9534773" y="90628"/>
            <a:ext cx="916313" cy="5567589"/>
            <a:chOff x="8812769" y="-43083"/>
            <a:chExt cx="916313" cy="5567589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439BB7-9177-4AD9-82D5-7FB6DF53955B}"/>
              </a:ext>
            </a:extLst>
          </p:cNvPr>
          <p:cNvGrpSpPr/>
          <p:nvPr/>
        </p:nvGrpSpPr>
        <p:grpSpPr>
          <a:xfrm rot="19440000">
            <a:off x="9536076" y="1248988"/>
            <a:ext cx="180000" cy="1438936"/>
            <a:chOff x="9058323" y="1384506"/>
            <a:chExt cx="180000" cy="143893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43775F87-C704-4DFC-8500-429678FEE025}"/>
                </a:ext>
              </a:extLst>
            </p:cNvPr>
            <p:cNvCxnSpPr>
              <a:cxnSpLocks/>
              <a:stCxn id="16" idx="0"/>
              <a:endCxn id="62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936</Words>
  <Application>Microsoft Office PowerPoint</Application>
  <PresentationFormat>Grand écran</PresentationFormat>
  <Paragraphs>815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126</cp:revision>
  <dcterms:created xsi:type="dcterms:W3CDTF">2020-12-18T18:58:41Z</dcterms:created>
  <dcterms:modified xsi:type="dcterms:W3CDTF">2021-07-31T19:28:52Z</dcterms:modified>
</cp:coreProperties>
</file>