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259" r:id="rId5"/>
    <p:sldId id="297" r:id="rId6"/>
    <p:sldId id="269" r:id="rId7"/>
    <p:sldId id="298" r:id="rId8"/>
    <p:sldId id="263" r:id="rId9"/>
    <p:sldId id="299" r:id="rId10"/>
    <p:sldId id="264" r:id="rId11"/>
    <p:sldId id="267" r:id="rId12"/>
    <p:sldId id="293" r:id="rId13"/>
    <p:sldId id="294" r:id="rId14"/>
    <p:sldId id="266" r:id="rId15"/>
    <p:sldId id="268" r:id="rId16"/>
    <p:sldId id="281" r:id="rId17"/>
    <p:sldId id="295" r:id="rId18"/>
    <p:sldId id="270" r:id="rId19"/>
    <p:sldId id="301" r:id="rId20"/>
    <p:sldId id="300" r:id="rId21"/>
    <p:sldId id="272" r:id="rId22"/>
    <p:sldId id="302" r:id="rId23"/>
    <p:sldId id="276" r:id="rId24"/>
    <p:sldId id="303" r:id="rId25"/>
    <p:sldId id="282" r:id="rId26"/>
    <p:sldId id="277" r:id="rId27"/>
    <p:sldId id="278" r:id="rId28"/>
    <p:sldId id="280" r:id="rId29"/>
    <p:sldId id="273" r:id="rId30"/>
    <p:sldId id="286" r:id="rId31"/>
    <p:sldId id="274" r:id="rId32"/>
    <p:sldId id="283" r:id="rId33"/>
    <p:sldId id="284" r:id="rId34"/>
    <p:sldId id="279" r:id="rId35"/>
    <p:sldId id="275" r:id="rId36"/>
    <p:sldId id="287" r:id="rId37"/>
    <p:sldId id="288" r:id="rId38"/>
    <p:sldId id="290" r:id="rId39"/>
    <p:sldId id="291" r:id="rId40"/>
    <p:sldId id="289" r:id="rId41"/>
    <p:sldId id="292" r:id="rId42"/>
    <p:sldId id="261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 varScale="1">
        <p:scale>
          <a:sx n="59" d="100"/>
          <a:sy n="59" d="100"/>
        </p:scale>
        <p:origin x="848" y="60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.png"/><Relationship Id="rId10" Type="http://schemas.openxmlformats.org/officeDocument/2006/relationships/image" Target="../media/image25.png"/><Relationship Id="rId19" Type="http://schemas.openxmlformats.org/officeDocument/2006/relationships/image" Target="../media/image60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.png"/><Relationship Id="rId1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.png"/><Relationship Id="rId2" Type="http://schemas.openxmlformats.org/officeDocument/2006/relationships/image" Target="../media/image6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.png"/><Relationship Id="rId2" Type="http://schemas.openxmlformats.org/officeDocument/2006/relationships/image" Target="../media/image942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12" Type="http://schemas.openxmlformats.org/officeDocument/2006/relationships/image" Target="../media/image680.png"/><Relationship Id="rId17" Type="http://schemas.openxmlformats.org/officeDocument/2006/relationships/image" Target="../media/image104.png"/><Relationship Id="rId25" Type="http://schemas.openxmlformats.org/officeDocument/2006/relationships/image" Target="../media/image111.png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.png"/><Relationship Id="rId15" Type="http://schemas.openxmlformats.org/officeDocument/2006/relationships/image" Target="../media/image670.png"/><Relationship Id="rId23" Type="http://schemas.openxmlformats.org/officeDocument/2006/relationships/image" Target="../media/image109.png"/><Relationship Id="rId10" Type="http://schemas.openxmlformats.org/officeDocument/2006/relationships/image" Target="../media/image10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885</Words>
  <Application>Microsoft Office PowerPoint</Application>
  <PresentationFormat>Grand écran</PresentationFormat>
  <Paragraphs>780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119</cp:revision>
  <dcterms:created xsi:type="dcterms:W3CDTF">2020-12-18T18:58:41Z</dcterms:created>
  <dcterms:modified xsi:type="dcterms:W3CDTF">2021-05-08T20:26:35Z</dcterms:modified>
</cp:coreProperties>
</file>