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58" d="100"/>
          <a:sy n="58" d="100"/>
        </p:scale>
        <p:origin x="9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10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4CEFB84-0C42-2806-BD6B-5C3DF397A75B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1786030" y="4130932"/>
            <a:ext cx="0" cy="115704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1C8B7C-B381-B7C1-9FD6-BDB25071274D}"/>
              </a:ext>
            </a:extLst>
          </p:cNvPr>
          <p:cNvGrpSpPr/>
          <p:nvPr/>
        </p:nvGrpSpPr>
        <p:grpSpPr>
          <a:xfrm>
            <a:off x="1561713" y="5579798"/>
            <a:ext cx="432048" cy="288031"/>
            <a:chOff x="2286259" y="3513708"/>
            <a:chExt cx="432048" cy="288031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E474AF50-9358-5A38-5564-FE0CF07403C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A11235E-048C-173A-B1D7-0CCD6A0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2D83CEC-EEC9-48A2-DD4D-D69325050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Ellipse 6">
            <a:extLst>
              <a:ext uri="{FF2B5EF4-FFF2-40B4-BE49-F238E27FC236}">
                <a16:creationId xmlns:a16="http://schemas.microsoft.com/office/drawing/2014/main" id="{3909113A-115F-21B4-B61E-7132C1B7DB05}"/>
              </a:ext>
            </a:extLst>
          </p:cNvPr>
          <p:cNvSpPr/>
          <p:nvPr/>
        </p:nvSpPr>
        <p:spPr>
          <a:xfrm>
            <a:off x="3091494" y="52879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1</a:t>
            </a:r>
            <a:endParaRPr lang="fr-FR" sz="2400" b="1" baseline="-25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8F6D05E3-DF55-900E-6C94-8BD365874580}"/>
                  </a:ext>
                </a:extLst>
              </p:cNvPr>
              <p:cNvSpPr txBox="1"/>
              <p:nvPr/>
            </p:nvSpPr>
            <p:spPr>
              <a:xfrm>
                <a:off x="1887337" y="5173023"/>
                <a:ext cx="1246851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8F6D05E3-DF55-900E-6C94-8BD365874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37" y="5173023"/>
                <a:ext cx="1246851" cy="277255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B26BD39-D51E-D548-498C-CDCE0167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50" y="1466307"/>
            <a:ext cx="5904762" cy="364444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8F8C7BD-4E06-3BDE-49B2-237596FC6C46}"/>
              </a:ext>
            </a:extLst>
          </p:cNvPr>
          <p:cNvSpPr/>
          <p:nvPr/>
        </p:nvSpPr>
        <p:spPr>
          <a:xfrm>
            <a:off x="1642030" y="52879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90D44EB-F2E3-D4E9-CA96-F3AA7EC1A17B}"/>
              </a:ext>
            </a:extLst>
          </p:cNvPr>
          <p:cNvSpPr/>
          <p:nvPr/>
        </p:nvSpPr>
        <p:spPr>
          <a:xfrm>
            <a:off x="3091494" y="38429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2</a:t>
            </a:r>
            <a:endParaRPr lang="fr-FR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73944-0C8E-F179-8EDC-80F778C62531}"/>
              </a:ext>
            </a:extLst>
          </p:cNvPr>
          <p:cNvSpPr/>
          <p:nvPr/>
        </p:nvSpPr>
        <p:spPr>
          <a:xfrm>
            <a:off x="1642030" y="38429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3</a:t>
            </a:r>
            <a:endParaRPr lang="fr-FR" sz="2400" b="1" baseline="-25000" dirty="0">
              <a:solidFill>
                <a:srgbClr val="C0000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1B50D6D-D924-3974-B400-B3E113265429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1930030" y="3986932"/>
            <a:ext cx="116146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E787FEF-0C09-0E3E-9004-D4922D3CF0AE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930030" y="5431978"/>
            <a:ext cx="116146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A604AA3-0A11-95C4-C21F-767DCE6E0767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3235494" y="4130932"/>
            <a:ext cx="0" cy="115704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B6FA17D-6BDD-F98D-0EDF-0D6E195BDFF1}"/>
                  </a:ext>
                </a:extLst>
              </p:cNvPr>
              <p:cNvSpPr txBox="1"/>
              <p:nvPr/>
            </p:nvSpPr>
            <p:spPr>
              <a:xfrm>
                <a:off x="1887336" y="3729692"/>
                <a:ext cx="1246851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B6FA17D-6BDD-F98D-0EDF-0D6E195BD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36" y="3729692"/>
                <a:ext cx="1246851" cy="277255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4E19D42-60E0-EEE8-E2A7-1903E61BB5AE}"/>
                  </a:ext>
                </a:extLst>
              </p:cNvPr>
              <p:cNvSpPr txBox="1"/>
              <p:nvPr/>
            </p:nvSpPr>
            <p:spPr>
              <a:xfrm>
                <a:off x="3134187" y="4570827"/>
                <a:ext cx="1246851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4E19D42-60E0-EEE8-E2A7-1903E61BB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187" y="4570827"/>
                <a:ext cx="1246851" cy="277255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EE27B41-8833-DB64-51AA-66B1B6A44C29}"/>
                  </a:ext>
                </a:extLst>
              </p:cNvPr>
              <p:cNvSpPr txBox="1"/>
              <p:nvPr/>
            </p:nvSpPr>
            <p:spPr>
              <a:xfrm>
                <a:off x="509873" y="4570827"/>
                <a:ext cx="1246851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EE27B41-8833-DB64-51AA-66B1B6A44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3" y="4570827"/>
                <a:ext cx="1246851" cy="277255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Éclair 46">
            <a:extLst>
              <a:ext uri="{FF2B5EF4-FFF2-40B4-BE49-F238E27FC236}">
                <a16:creationId xmlns:a16="http://schemas.microsoft.com/office/drawing/2014/main" id="{586FF7FA-534C-B332-5EFF-FD79E1287835}"/>
              </a:ext>
            </a:extLst>
          </p:cNvPr>
          <p:cNvSpPr/>
          <p:nvPr/>
        </p:nvSpPr>
        <p:spPr>
          <a:xfrm rot="4229103" flipH="1">
            <a:off x="3520719" y="4029861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F3180CC-53B0-C873-1AA1-A1E936BA916D}"/>
              </a:ext>
            </a:extLst>
          </p:cNvPr>
          <p:cNvSpPr txBox="1"/>
          <p:nvPr/>
        </p:nvSpPr>
        <p:spPr>
          <a:xfrm>
            <a:off x="3972307" y="4097623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 (Camion)</a:t>
            </a:r>
          </a:p>
        </p:txBody>
      </p:sp>
      <p:sp>
        <p:nvSpPr>
          <p:cNvPr id="50" name="Éclair 49">
            <a:extLst>
              <a:ext uri="{FF2B5EF4-FFF2-40B4-BE49-F238E27FC236}">
                <a16:creationId xmlns:a16="http://schemas.microsoft.com/office/drawing/2014/main" id="{1318439D-ED9C-6338-69A0-3F8EBE059310}"/>
              </a:ext>
            </a:extLst>
          </p:cNvPr>
          <p:cNvSpPr/>
          <p:nvPr/>
        </p:nvSpPr>
        <p:spPr>
          <a:xfrm rot="16649532" flipH="1">
            <a:off x="1298352" y="3295890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2255943-56D3-99A3-7090-FC1B38CC1673}"/>
                  </a:ext>
                </a:extLst>
              </p:cNvPr>
              <p:cNvSpPr txBox="1"/>
              <p:nvPr/>
            </p:nvSpPr>
            <p:spPr>
              <a:xfrm>
                <a:off x="483466" y="3077880"/>
                <a:ext cx="1246851" cy="724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eqArr>
                                <m:eqArrPr>
                                  <m:ctrlPr>
                                    <a:rPr lang="fr-F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2255943-56D3-99A3-7090-FC1B38CC1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66" y="3077880"/>
                <a:ext cx="1246851" cy="7246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Grand écran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158</cp:revision>
  <dcterms:created xsi:type="dcterms:W3CDTF">2020-12-18T18:58:41Z</dcterms:created>
  <dcterms:modified xsi:type="dcterms:W3CDTF">2022-10-27T11:22:59Z</dcterms:modified>
</cp:coreProperties>
</file>