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59" r:id="rId4"/>
    <p:sldId id="269" r:id="rId5"/>
    <p:sldId id="263" r:id="rId6"/>
    <p:sldId id="264" r:id="rId7"/>
    <p:sldId id="267" r:id="rId8"/>
    <p:sldId id="266" r:id="rId9"/>
    <p:sldId id="268" r:id="rId10"/>
    <p:sldId id="281" r:id="rId11"/>
    <p:sldId id="270" r:id="rId12"/>
    <p:sldId id="272" r:id="rId13"/>
    <p:sldId id="276" r:id="rId14"/>
    <p:sldId id="282" r:id="rId15"/>
    <p:sldId id="277" r:id="rId16"/>
    <p:sldId id="278" r:id="rId17"/>
    <p:sldId id="280" r:id="rId18"/>
    <p:sldId id="273" r:id="rId19"/>
    <p:sldId id="286" r:id="rId20"/>
    <p:sldId id="274" r:id="rId21"/>
    <p:sldId id="283" r:id="rId22"/>
    <p:sldId id="284" r:id="rId23"/>
    <p:sldId id="279" r:id="rId24"/>
    <p:sldId id="275" r:id="rId25"/>
    <p:sldId id="261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0" autoAdjust="0"/>
    <p:restoredTop sz="92905" autoAdjust="0"/>
  </p:normalViewPr>
  <p:slideViewPr>
    <p:cSldViewPr snapToGrid="0" showGuides="1">
      <p:cViewPr>
        <p:scale>
          <a:sx n="59" d="100"/>
          <a:sy n="59" d="100"/>
        </p:scale>
        <p:origin x="8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12" Type="http://schemas.openxmlformats.org/officeDocument/2006/relationships/image" Target="../media/image3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68.png"/><Relationship Id="rId9" Type="http://schemas.openxmlformats.org/officeDocument/2006/relationships/image" Target="../media/image24.png"/><Relationship Id="rId14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.png"/><Relationship Id="rId21" Type="http://schemas.openxmlformats.org/officeDocument/2006/relationships/image" Target="../media/image84.png"/><Relationship Id="rId12" Type="http://schemas.openxmlformats.org/officeDocument/2006/relationships/image" Target="../media/image612.png"/><Relationship Id="rId17" Type="http://schemas.openxmlformats.org/officeDocument/2006/relationships/image" Target="../media/image81.png"/><Relationship Id="rId16" Type="http://schemas.openxmlformats.org/officeDocument/2006/relationships/image" Target="../media/image8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.png"/><Relationship Id="rId15" Type="http://schemas.openxmlformats.org/officeDocument/2006/relationships/image" Target="../media/image630.png"/><Relationship Id="rId23" Type="http://schemas.openxmlformats.org/officeDocument/2006/relationships/image" Target="../media/image85.png"/><Relationship Id="rId10" Type="http://schemas.openxmlformats.org/officeDocument/2006/relationships/image" Target="../media/image600.png"/><Relationship Id="rId19" Type="http://schemas.openxmlformats.org/officeDocument/2006/relationships/image" Target="../media/image15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.png"/><Relationship Id="rId21" Type="http://schemas.openxmlformats.org/officeDocument/2006/relationships/image" Target="../media/image47.png"/><Relationship Id="rId12" Type="http://schemas.openxmlformats.org/officeDocument/2006/relationships/image" Target="../media/image330.png"/><Relationship Id="rId17" Type="http://schemas.openxmlformats.org/officeDocument/2006/relationships/image" Target="../media/image89.png"/><Relationship Id="rId16" Type="http://schemas.openxmlformats.org/officeDocument/2006/relationships/image" Target="../media/image88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.png"/><Relationship Id="rId23" Type="http://schemas.openxmlformats.org/officeDocument/2006/relationships/image" Target="../media/image93.png"/><Relationship Id="rId10" Type="http://schemas.openxmlformats.org/officeDocument/2006/relationships/image" Target="../media/image600.png"/><Relationship Id="rId19" Type="http://schemas.openxmlformats.org/officeDocument/2006/relationships/image" Target="../media/image90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.png"/><Relationship Id="rId7" Type="http://schemas.openxmlformats.org/officeDocument/2006/relationships/image" Target="../media/image98.png"/><Relationship Id="rId12" Type="http://schemas.openxmlformats.org/officeDocument/2006/relationships/image" Target="../media/image24.png"/><Relationship Id="rId17" Type="http://schemas.openxmlformats.org/officeDocument/2006/relationships/image" Target="../media/image101.png"/><Relationship Id="rId2" Type="http://schemas.openxmlformats.org/officeDocument/2006/relationships/image" Target="../media/image94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660.png"/><Relationship Id="rId5" Type="http://schemas.openxmlformats.org/officeDocument/2006/relationships/image" Target="../media/image15.png"/><Relationship Id="rId15" Type="http://schemas.openxmlformats.org/officeDocument/2006/relationships/image" Target="../media/image47.png"/><Relationship Id="rId10" Type="http://schemas.openxmlformats.org/officeDocument/2006/relationships/image" Target="../media/image99.png"/><Relationship Id="rId4" Type="http://schemas.openxmlformats.org/officeDocument/2006/relationships/image" Target="../media/image96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.png"/><Relationship Id="rId26" Type="http://schemas.openxmlformats.org/officeDocument/2006/relationships/image" Target="../media/image112.png"/><Relationship Id="rId21" Type="http://schemas.openxmlformats.org/officeDocument/2006/relationships/image" Target="../media/image107.png"/><Relationship Id="rId12" Type="http://schemas.openxmlformats.org/officeDocument/2006/relationships/image" Target="../media/image680.png"/><Relationship Id="rId17" Type="http://schemas.openxmlformats.org/officeDocument/2006/relationships/image" Target="../media/image104.png"/><Relationship Id="rId25" Type="http://schemas.openxmlformats.org/officeDocument/2006/relationships/image" Target="../media/image111.png"/><Relationship Id="rId16" Type="http://schemas.openxmlformats.org/officeDocument/2006/relationships/image" Target="../media/image103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.png"/><Relationship Id="rId15" Type="http://schemas.openxmlformats.org/officeDocument/2006/relationships/image" Target="../media/image670.png"/><Relationship Id="rId23" Type="http://schemas.openxmlformats.org/officeDocument/2006/relationships/image" Target="../media/image109.png"/><Relationship Id="rId10" Type="http://schemas.openxmlformats.org/officeDocument/2006/relationships/image" Target="../media/image102.png"/><Relationship Id="rId19" Type="http://schemas.openxmlformats.org/officeDocument/2006/relationships/image" Target="../media/image15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43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4.pn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12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2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37.png"/><Relationship Id="rId17" Type="http://schemas.openxmlformats.org/officeDocument/2006/relationships/image" Target="../media/image47.png"/><Relationship Id="rId2" Type="http://schemas.openxmlformats.org/officeDocument/2006/relationships/image" Target="../media/image35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5" Type="http://schemas.openxmlformats.org/officeDocument/2006/relationships/image" Target="../media/image45.png"/><Relationship Id="rId10" Type="http://schemas.openxmlformats.org/officeDocument/2006/relationships/image" Target="../media/image25.png"/><Relationship Id="rId19" Type="http://schemas.openxmlformats.org/officeDocument/2006/relationships/image" Target="../media/image49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520.png"/><Relationship Id="rId17" Type="http://schemas.openxmlformats.org/officeDocument/2006/relationships/image" Target="../media/image47.png"/><Relationship Id="rId2" Type="http://schemas.openxmlformats.org/officeDocument/2006/relationships/image" Target="../media/image51.png"/><Relationship Id="rId16" Type="http://schemas.openxmlformats.org/officeDocument/2006/relationships/image" Target="../media/image5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5" Type="http://schemas.openxmlformats.org/officeDocument/2006/relationships/image" Target="../media/image57.png"/><Relationship Id="rId10" Type="http://schemas.openxmlformats.org/officeDocument/2006/relationships/image" Target="../media/image25.png"/><Relationship Id="rId19" Type="http://schemas.openxmlformats.org/officeDocument/2006/relationships/image" Target="../media/image60.png"/><Relationship Id="rId4" Type="http://schemas.openxmlformats.org/officeDocument/2006/relationships/image" Target="../media/image53.png"/><Relationship Id="rId9" Type="http://schemas.openxmlformats.org/officeDocument/2006/relationships/image" Target="../media/image24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8571" r="-2500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02056" y="2727804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333748" y="3233459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48" y="3233459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425700"/>
            <a:ext cx="1440160" cy="1003737"/>
            <a:chOff x="971600" y="985103"/>
            <a:chExt cx="1440160" cy="1003737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985103"/>
              <a:ext cx="0" cy="1003737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614137" y="238653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137" y="2386533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967172" y="288284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16200000" flipV="1">
            <a:off x="2585498" y="2997133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43DA7B0-F22D-476D-97EA-1F2DCB2A6EE9}"/>
              </a:ext>
            </a:extLst>
          </p:cNvPr>
          <p:cNvCxnSpPr>
            <a:cxnSpLocks/>
          </p:cNvCxnSpPr>
          <p:nvPr/>
        </p:nvCxnSpPr>
        <p:spPr>
          <a:xfrm flipH="1">
            <a:off x="1946445" y="3427386"/>
            <a:ext cx="1258992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0FC01F-5106-4DF8-AF83-F4B2E07F44C4}"/>
              </a:ext>
            </a:extLst>
          </p:cNvPr>
          <p:cNvSpPr/>
          <p:nvPr/>
        </p:nvSpPr>
        <p:spPr>
          <a:xfrm>
            <a:off x="2327370" y="3337386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3326279" y="266892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79" y="2668928"/>
                <a:ext cx="133370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B9E51E1B-1F5E-4A9B-B9AB-E8911052E315}"/>
              </a:ext>
            </a:extLst>
          </p:cNvPr>
          <p:cNvSpPr/>
          <p:nvPr/>
        </p:nvSpPr>
        <p:spPr>
          <a:xfrm rot="5400000">
            <a:off x="3028016" y="3343103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569</Words>
  <Application>Microsoft Office PowerPoint</Application>
  <PresentationFormat>Grand écran</PresentationFormat>
  <Paragraphs>535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78</cp:revision>
  <dcterms:created xsi:type="dcterms:W3CDTF">2020-12-18T18:58:41Z</dcterms:created>
  <dcterms:modified xsi:type="dcterms:W3CDTF">2020-12-22T09:54:13Z</dcterms:modified>
</cp:coreProperties>
</file>