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1" r:id="rId3"/>
    <p:sldId id="258" r:id="rId4"/>
    <p:sldId id="298" r:id="rId5"/>
    <p:sldId id="263" r:id="rId6"/>
    <p:sldId id="299" r:id="rId7"/>
    <p:sldId id="264" r:id="rId8"/>
    <p:sldId id="267" r:id="rId9"/>
    <p:sldId id="293" r:id="rId10"/>
    <p:sldId id="29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905" autoAdjust="0"/>
  </p:normalViewPr>
  <p:slideViewPr>
    <p:cSldViewPr snapToGrid="0" showGuides="1">
      <p:cViewPr>
        <p:scale>
          <a:sx n="120" d="100"/>
          <a:sy n="120" d="100"/>
        </p:scale>
        <p:origin x="56" y="56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2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729B760-D0C2-4A91-A4E1-D6E0AC8569D3}"/>
              </a:ext>
            </a:extLst>
          </p:cNvPr>
          <p:cNvCxnSpPr>
            <a:cxnSpLocks/>
          </p:cNvCxnSpPr>
          <p:nvPr/>
        </p:nvCxnSpPr>
        <p:spPr>
          <a:xfrm>
            <a:off x="3270368" y="1272113"/>
            <a:ext cx="595332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5BCF5EEE-075E-442A-A246-5009CAADF3BC}"/>
              </a:ext>
            </a:extLst>
          </p:cNvPr>
          <p:cNvGrpSpPr/>
          <p:nvPr/>
        </p:nvGrpSpPr>
        <p:grpSpPr>
          <a:xfrm rot="5400000">
            <a:off x="768518" y="1200863"/>
            <a:ext cx="432048" cy="145926"/>
            <a:chOff x="2286259" y="3655813"/>
            <a:chExt cx="432048" cy="145926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7D03DD10-655A-4B04-8514-7443764CDC0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0D11C25-0375-4113-881E-10E4E5403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CB6384F-B33F-45CE-A467-A7E73DAEDCB3}"/>
              </a:ext>
            </a:extLst>
          </p:cNvPr>
          <p:cNvCxnSpPr>
            <a:cxnSpLocks/>
          </p:cNvCxnSpPr>
          <p:nvPr/>
        </p:nvCxnSpPr>
        <p:spPr>
          <a:xfrm flipH="1">
            <a:off x="1057505" y="1273826"/>
            <a:ext cx="21716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487AF6-17AF-4FA6-BD8E-A980E93E758E}"/>
              </a:ext>
            </a:extLst>
          </p:cNvPr>
          <p:cNvCxnSpPr>
            <a:cxnSpLocks/>
          </p:cNvCxnSpPr>
          <p:nvPr/>
        </p:nvCxnSpPr>
        <p:spPr>
          <a:xfrm flipV="1">
            <a:off x="1053685" y="556593"/>
            <a:ext cx="0" cy="44152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/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blipFill>
                <a:blip r:embed="rId2"/>
                <a:stretch>
                  <a:fillRect l="-26923" t="-36585" r="-100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/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blipFill>
                <a:blip r:embed="rId3"/>
                <a:stretch>
                  <a:fillRect l="-28571" t="-37500" r="-92857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AD141C22-C9D2-44BF-86DB-CB9E58DA9142}"/>
              </a:ext>
            </a:extLst>
          </p:cNvPr>
          <p:cNvSpPr/>
          <p:nvPr/>
        </p:nvSpPr>
        <p:spPr>
          <a:xfrm>
            <a:off x="3109656" y="1282070"/>
            <a:ext cx="214283" cy="184727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26D3EE7-8BA5-4B31-BDD2-9B53304B0D97}"/>
              </a:ext>
            </a:extLst>
          </p:cNvPr>
          <p:cNvGrpSpPr/>
          <p:nvPr/>
        </p:nvGrpSpPr>
        <p:grpSpPr>
          <a:xfrm>
            <a:off x="3122011" y="1466797"/>
            <a:ext cx="189572" cy="82430"/>
            <a:chOff x="2434920" y="1707092"/>
            <a:chExt cx="189572" cy="82430"/>
          </a:xfrm>
          <a:noFill/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34C69C36-48DB-4409-BDAF-A34BBC0292BC}"/>
                </a:ext>
              </a:extLst>
            </p:cNvPr>
            <p:cNvSpPr/>
            <p:nvPr/>
          </p:nvSpPr>
          <p:spPr>
            <a:xfrm>
              <a:off x="2434920" y="1707092"/>
              <a:ext cx="82430" cy="824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7F14F01-E6DC-4671-8453-1CCCC196D484}"/>
                </a:ext>
              </a:extLst>
            </p:cNvPr>
            <p:cNvSpPr/>
            <p:nvPr/>
          </p:nvSpPr>
          <p:spPr>
            <a:xfrm>
              <a:off x="2542062" y="1707092"/>
              <a:ext cx="82430" cy="824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5BE8AB8-D741-4DCE-BAB7-7025A67C8803}"/>
              </a:ext>
            </a:extLst>
          </p:cNvPr>
          <p:cNvGrpSpPr/>
          <p:nvPr/>
        </p:nvGrpSpPr>
        <p:grpSpPr>
          <a:xfrm>
            <a:off x="3000773" y="1549227"/>
            <a:ext cx="432048" cy="145926"/>
            <a:chOff x="2286259" y="3655813"/>
            <a:chExt cx="432048" cy="145926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B8EC7DFA-BCFB-4A91-9B14-0DC5813B7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919B29A0-D7AD-4FB3-B069-B9D520F65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352EB49-C82D-47F6-B50D-522D488B3FEE}"/>
              </a:ext>
            </a:extLst>
          </p:cNvPr>
          <p:cNvCxnSpPr>
            <a:cxnSpLocks/>
          </p:cNvCxnSpPr>
          <p:nvPr/>
        </p:nvCxnSpPr>
        <p:spPr>
          <a:xfrm>
            <a:off x="2133265" y="759763"/>
            <a:ext cx="1" cy="505820"/>
          </a:xfrm>
          <a:prstGeom prst="line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/>
              <p:nvPr/>
            </p:nvSpPr>
            <p:spPr>
              <a:xfrm>
                <a:off x="2203973" y="798249"/>
                <a:ext cx="1795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973" y="798249"/>
                <a:ext cx="179536" cy="246221"/>
              </a:xfrm>
              <a:prstGeom prst="rect">
                <a:avLst/>
              </a:prstGeom>
              <a:blipFill>
                <a:blip r:embed="rId4"/>
                <a:stretch>
                  <a:fillRect l="-27586" r="-20690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4F849EA-CB21-4DB9-8F8F-8F16A31D4350}"/>
              </a:ext>
            </a:extLst>
          </p:cNvPr>
          <p:cNvCxnSpPr>
            <a:cxnSpLocks/>
          </p:cNvCxnSpPr>
          <p:nvPr/>
        </p:nvCxnSpPr>
        <p:spPr>
          <a:xfrm>
            <a:off x="1053685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C72ABFA-7A55-4A31-B5F5-2ECE000BCBE9}"/>
              </a:ext>
            </a:extLst>
          </p:cNvPr>
          <p:cNvCxnSpPr>
            <a:cxnSpLocks/>
          </p:cNvCxnSpPr>
          <p:nvPr/>
        </p:nvCxnSpPr>
        <p:spPr>
          <a:xfrm>
            <a:off x="1053685" y="1546166"/>
            <a:ext cx="0" cy="297974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26A82B9-C4E5-48F2-916F-499BE916078E}"/>
              </a:ext>
            </a:extLst>
          </p:cNvPr>
          <p:cNvCxnSpPr>
            <a:cxnSpLocks/>
          </p:cNvCxnSpPr>
          <p:nvPr/>
        </p:nvCxnSpPr>
        <p:spPr>
          <a:xfrm>
            <a:off x="3213266" y="1685496"/>
            <a:ext cx="0" cy="1609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3C601E0-9B81-41CA-8C2A-2DA72C0B9530}"/>
              </a:ext>
            </a:extLst>
          </p:cNvPr>
          <p:cNvCxnSpPr>
            <a:cxnSpLocks/>
          </p:cNvCxnSpPr>
          <p:nvPr/>
        </p:nvCxnSpPr>
        <p:spPr>
          <a:xfrm>
            <a:off x="2133685" y="1352383"/>
            <a:ext cx="0" cy="4917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10C40E1-EDE1-4FC0-B375-EFBA0C679B2A}"/>
              </a:ext>
            </a:extLst>
          </p:cNvPr>
          <p:cNvCxnSpPr>
            <a:cxnSpLocks/>
          </p:cNvCxnSpPr>
          <p:nvPr/>
        </p:nvCxnSpPr>
        <p:spPr>
          <a:xfrm>
            <a:off x="2133266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/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blipFill>
                <a:blip r:embed="rId5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/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blipFill>
                <a:blip r:embed="rId6"/>
                <a:stretch>
                  <a:fillRect l="-25926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387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729B760-D0C2-4A91-A4E1-D6E0AC8569D3}"/>
              </a:ext>
            </a:extLst>
          </p:cNvPr>
          <p:cNvCxnSpPr>
            <a:cxnSpLocks/>
          </p:cNvCxnSpPr>
          <p:nvPr/>
        </p:nvCxnSpPr>
        <p:spPr>
          <a:xfrm>
            <a:off x="3270368" y="1272113"/>
            <a:ext cx="595332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5BCF5EEE-075E-442A-A246-5009CAADF3BC}"/>
              </a:ext>
            </a:extLst>
          </p:cNvPr>
          <p:cNvGrpSpPr/>
          <p:nvPr/>
        </p:nvGrpSpPr>
        <p:grpSpPr>
          <a:xfrm rot="5400000">
            <a:off x="768518" y="1200863"/>
            <a:ext cx="432048" cy="145926"/>
            <a:chOff x="2286259" y="3655813"/>
            <a:chExt cx="432048" cy="145926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7D03DD10-655A-4B04-8514-7443764CDC0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0D11C25-0375-4113-881E-10E4E5403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CB6384F-B33F-45CE-A467-A7E73DAEDCB3}"/>
              </a:ext>
            </a:extLst>
          </p:cNvPr>
          <p:cNvCxnSpPr>
            <a:cxnSpLocks/>
          </p:cNvCxnSpPr>
          <p:nvPr/>
        </p:nvCxnSpPr>
        <p:spPr>
          <a:xfrm flipH="1">
            <a:off x="1057505" y="1273826"/>
            <a:ext cx="21716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487AF6-17AF-4FA6-BD8E-A980E93E758E}"/>
              </a:ext>
            </a:extLst>
          </p:cNvPr>
          <p:cNvCxnSpPr>
            <a:cxnSpLocks/>
          </p:cNvCxnSpPr>
          <p:nvPr/>
        </p:nvCxnSpPr>
        <p:spPr>
          <a:xfrm flipV="1">
            <a:off x="1053685" y="556593"/>
            <a:ext cx="0" cy="44152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/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blipFill>
                <a:blip r:embed="rId2"/>
                <a:stretch>
                  <a:fillRect l="-26923" t="-36585" r="-100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/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blipFill>
                <a:blip r:embed="rId3"/>
                <a:stretch>
                  <a:fillRect l="-28571" t="-37500" r="-92857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AD141C22-C9D2-44BF-86DB-CB9E58DA9142}"/>
              </a:ext>
            </a:extLst>
          </p:cNvPr>
          <p:cNvSpPr/>
          <p:nvPr/>
        </p:nvSpPr>
        <p:spPr>
          <a:xfrm>
            <a:off x="3109656" y="1282070"/>
            <a:ext cx="214283" cy="184727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26D3EE7-8BA5-4B31-BDD2-9B53304B0D97}"/>
              </a:ext>
            </a:extLst>
          </p:cNvPr>
          <p:cNvGrpSpPr/>
          <p:nvPr/>
        </p:nvGrpSpPr>
        <p:grpSpPr>
          <a:xfrm>
            <a:off x="3122011" y="1466797"/>
            <a:ext cx="189572" cy="82430"/>
            <a:chOff x="2434920" y="1707092"/>
            <a:chExt cx="189572" cy="82430"/>
          </a:xfrm>
          <a:noFill/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34C69C36-48DB-4409-BDAF-A34BBC0292BC}"/>
                </a:ext>
              </a:extLst>
            </p:cNvPr>
            <p:cNvSpPr/>
            <p:nvPr/>
          </p:nvSpPr>
          <p:spPr>
            <a:xfrm>
              <a:off x="2434920" y="1707092"/>
              <a:ext cx="82430" cy="824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7F14F01-E6DC-4671-8453-1CCCC196D484}"/>
                </a:ext>
              </a:extLst>
            </p:cNvPr>
            <p:cNvSpPr/>
            <p:nvPr/>
          </p:nvSpPr>
          <p:spPr>
            <a:xfrm>
              <a:off x="2542062" y="1707092"/>
              <a:ext cx="82430" cy="824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5BE8AB8-D741-4DCE-BAB7-7025A67C8803}"/>
              </a:ext>
            </a:extLst>
          </p:cNvPr>
          <p:cNvGrpSpPr/>
          <p:nvPr/>
        </p:nvGrpSpPr>
        <p:grpSpPr>
          <a:xfrm>
            <a:off x="3000773" y="1549227"/>
            <a:ext cx="432048" cy="145926"/>
            <a:chOff x="2286259" y="3655813"/>
            <a:chExt cx="432048" cy="145926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B8EC7DFA-BCFB-4A91-9B14-0DC5813B7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919B29A0-D7AD-4FB3-B069-B9D520F65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/>
              <p:nvPr/>
            </p:nvSpPr>
            <p:spPr>
              <a:xfrm>
                <a:off x="1642016" y="634816"/>
                <a:ext cx="980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1600" dirty="0"/>
                  <a:t> constante</a:t>
                </a:r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016" y="634816"/>
                <a:ext cx="980910" cy="246221"/>
              </a:xfrm>
              <a:prstGeom prst="rect">
                <a:avLst/>
              </a:prstGeom>
              <a:blipFill>
                <a:blip r:embed="rId4"/>
                <a:stretch>
                  <a:fillRect l="-7453" t="-24390" r="-11801" b="-48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4F849EA-CB21-4DB9-8F8F-8F16A31D4350}"/>
              </a:ext>
            </a:extLst>
          </p:cNvPr>
          <p:cNvCxnSpPr>
            <a:cxnSpLocks/>
          </p:cNvCxnSpPr>
          <p:nvPr/>
        </p:nvCxnSpPr>
        <p:spPr>
          <a:xfrm>
            <a:off x="1053685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C72ABFA-7A55-4A31-B5F5-2ECE000BCBE9}"/>
              </a:ext>
            </a:extLst>
          </p:cNvPr>
          <p:cNvCxnSpPr>
            <a:cxnSpLocks/>
          </p:cNvCxnSpPr>
          <p:nvPr/>
        </p:nvCxnSpPr>
        <p:spPr>
          <a:xfrm>
            <a:off x="1053685" y="1546166"/>
            <a:ext cx="0" cy="297974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26A82B9-C4E5-48F2-916F-499BE916078E}"/>
              </a:ext>
            </a:extLst>
          </p:cNvPr>
          <p:cNvCxnSpPr>
            <a:cxnSpLocks/>
          </p:cNvCxnSpPr>
          <p:nvPr/>
        </p:nvCxnSpPr>
        <p:spPr>
          <a:xfrm>
            <a:off x="3213266" y="1685496"/>
            <a:ext cx="0" cy="1609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3C601E0-9B81-41CA-8C2A-2DA72C0B9530}"/>
              </a:ext>
            </a:extLst>
          </p:cNvPr>
          <p:cNvCxnSpPr>
            <a:cxnSpLocks/>
          </p:cNvCxnSpPr>
          <p:nvPr/>
        </p:nvCxnSpPr>
        <p:spPr>
          <a:xfrm>
            <a:off x="2133685" y="1352383"/>
            <a:ext cx="0" cy="4917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10C40E1-EDE1-4FC0-B375-EFBA0C679B2A}"/>
              </a:ext>
            </a:extLst>
          </p:cNvPr>
          <p:cNvCxnSpPr>
            <a:cxnSpLocks/>
          </p:cNvCxnSpPr>
          <p:nvPr/>
        </p:nvCxnSpPr>
        <p:spPr>
          <a:xfrm>
            <a:off x="2133266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/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blipFill>
                <a:blip r:embed="rId5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/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blipFill>
                <a:blip r:embed="rId6"/>
                <a:stretch>
                  <a:fillRect l="-25926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>
            <a:extLst>
              <a:ext uri="{FF2B5EF4-FFF2-40B4-BE49-F238E27FC236}">
                <a16:creationId xmlns:a16="http://schemas.microsoft.com/office/drawing/2014/main" id="{5A5E8D99-A302-4042-96C6-D65A3D06B1B9}"/>
              </a:ext>
            </a:extLst>
          </p:cNvPr>
          <p:cNvGrpSpPr/>
          <p:nvPr/>
        </p:nvGrpSpPr>
        <p:grpSpPr>
          <a:xfrm>
            <a:off x="1053683" y="955710"/>
            <a:ext cx="2165181" cy="326508"/>
            <a:chOff x="1051677" y="776398"/>
            <a:chExt cx="2167188" cy="505820"/>
          </a:xfrm>
        </p:grpSpPr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E352EB49-C82D-47F6-B50D-522D488B3FEE}"/>
                </a:ext>
              </a:extLst>
            </p:cNvPr>
            <p:cNvCxnSpPr>
              <a:cxnSpLocks/>
            </p:cNvCxnSpPr>
            <p:nvPr/>
          </p:nvCxnSpPr>
          <p:spPr>
            <a:xfrm>
              <a:off x="1051677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B4C365AA-5A01-42BB-8A2E-35B9CD99A67F}"/>
                </a:ext>
              </a:extLst>
            </p:cNvPr>
            <p:cNvCxnSpPr>
              <a:cxnSpLocks/>
            </p:cNvCxnSpPr>
            <p:nvPr/>
          </p:nvCxnSpPr>
          <p:spPr>
            <a:xfrm>
              <a:off x="1218384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1A5331A5-6194-42CA-A25E-11013E8CF06F}"/>
                </a:ext>
              </a:extLst>
            </p:cNvPr>
            <p:cNvCxnSpPr>
              <a:cxnSpLocks/>
            </p:cNvCxnSpPr>
            <p:nvPr/>
          </p:nvCxnSpPr>
          <p:spPr>
            <a:xfrm>
              <a:off x="1385091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D6EACC34-46D5-4743-B4E2-A3E7F1623907}"/>
                </a:ext>
              </a:extLst>
            </p:cNvPr>
            <p:cNvCxnSpPr>
              <a:cxnSpLocks/>
            </p:cNvCxnSpPr>
            <p:nvPr/>
          </p:nvCxnSpPr>
          <p:spPr>
            <a:xfrm>
              <a:off x="1551798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CA198E-B1FB-4B6C-B332-EBBB1108D827}"/>
                </a:ext>
              </a:extLst>
            </p:cNvPr>
            <p:cNvCxnSpPr>
              <a:cxnSpLocks/>
            </p:cNvCxnSpPr>
            <p:nvPr/>
          </p:nvCxnSpPr>
          <p:spPr>
            <a:xfrm>
              <a:off x="1718505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03FAE0BE-0D1F-4090-9704-51CAA97B3B7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212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E5CE07D6-6B62-4BD5-8D29-73F9F8597890}"/>
                </a:ext>
              </a:extLst>
            </p:cNvPr>
            <p:cNvCxnSpPr>
              <a:cxnSpLocks/>
            </p:cNvCxnSpPr>
            <p:nvPr/>
          </p:nvCxnSpPr>
          <p:spPr>
            <a:xfrm>
              <a:off x="2051919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CD2E760-CCBF-4AFA-AC79-A77B0EEC30EC}"/>
                </a:ext>
              </a:extLst>
            </p:cNvPr>
            <p:cNvCxnSpPr>
              <a:cxnSpLocks/>
            </p:cNvCxnSpPr>
            <p:nvPr/>
          </p:nvCxnSpPr>
          <p:spPr>
            <a:xfrm>
              <a:off x="2218626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33BA9E0-B5BD-4CD1-BD81-5CEAF9CFE64B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33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6AF5F946-D006-405C-9512-EE05EBDA8C19}"/>
                </a:ext>
              </a:extLst>
            </p:cNvPr>
            <p:cNvCxnSpPr>
              <a:cxnSpLocks/>
            </p:cNvCxnSpPr>
            <p:nvPr/>
          </p:nvCxnSpPr>
          <p:spPr>
            <a:xfrm>
              <a:off x="2552040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C987EDF-505E-47EB-965E-ED78831BADED}"/>
                </a:ext>
              </a:extLst>
            </p:cNvPr>
            <p:cNvCxnSpPr>
              <a:cxnSpLocks/>
            </p:cNvCxnSpPr>
            <p:nvPr/>
          </p:nvCxnSpPr>
          <p:spPr>
            <a:xfrm>
              <a:off x="2718747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E8B79715-A6A7-4647-8D76-D80D21B81D74}"/>
                </a:ext>
              </a:extLst>
            </p:cNvPr>
            <p:cNvCxnSpPr>
              <a:cxnSpLocks/>
            </p:cNvCxnSpPr>
            <p:nvPr/>
          </p:nvCxnSpPr>
          <p:spPr>
            <a:xfrm>
              <a:off x="2885454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ABA5DD01-87CE-4029-87F9-7B073DD4F130}"/>
                </a:ext>
              </a:extLst>
            </p:cNvPr>
            <p:cNvCxnSpPr>
              <a:cxnSpLocks/>
            </p:cNvCxnSpPr>
            <p:nvPr/>
          </p:nvCxnSpPr>
          <p:spPr>
            <a:xfrm>
              <a:off x="3052161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58B672AA-3EDD-47E2-BE3C-04442BB5BE17}"/>
                </a:ext>
              </a:extLst>
            </p:cNvPr>
            <p:cNvCxnSpPr>
              <a:cxnSpLocks/>
            </p:cNvCxnSpPr>
            <p:nvPr/>
          </p:nvCxnSpPr>
          <p:spPr>
            <a:xfrm>
              <a:off x="3218864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C25F92A-B239-4DDA-B28A-FDDACECFE48A}"/>
              </a:ext>
            </a:extLst>
          </p:cNvPr>
          <p:cNvCxnSpPr>
            <a:cxnSpLocks/>
          </p:cNvCxnSpPr>
          <p:nvPr/>
        </p:nvCxnSpPr>
        <p:spPr>
          <a:xfrm>
            <a:off x="1051677" y="960472"/>
            <a:ext cx="2161589" cy="0"/>
          </a:xfrm>
          <a:prstGeom prst="line">
            <a:avLst/>
          </a:prstGeom>
          <a:ln w="12700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2321821-4097-4D8A-BD0D-9ABD6B7D988B}"/>
              </a:ext>
            </a:extLst>
          </p:cNvPr>
          <p:cNvSpPr/>
          <p:nvPr/>
        </p:nvSpPr>
        <p:spPr>
          <a:xfrm>
            <a:off x="1055076" y="969813"/>
            <a:ext cx="2161588" cy="29816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70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4118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5329</TotalTime>
  <Words>205</Words>
  <Application>Microsoft Office PowerPoint</Application>
  <PresentationFormat>Grand écran</PresentationFormat>
  <Paragraphs>173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138</cp:revision>
  <dcterms:created xsi:type="dcterms:W3CDTF">2020-12-18T18:58:41Z</dcterms:created>
  <dcterms:modified xsi:type="dcterms:W3CDTF">2021-11-05T21:29:11Z</dcterms:modified>
</cp:coreProperties>
</file>