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69" r:id="rId6"/>
    <p:sldId id="263" r:id="rId7"/>
    <p:sldId id="264" r:id="rId8"/>
    <p:sldId id="267" r:id="rId9"/>
    <p:sldId id="293" r:id="rId10"/>
    <p:sldId id="294" r:id="rId11"/>
    <p:sldId id="266" r:id="rId12"/>
    <p:sldId id="268" r:id="rId13"/>
    <p:sldId id="281" r:id="rId14"/>
    <p:sldId id="295" r:id="rId15"/>
    <p:sldId id="270" r:id="rId16"/>
    <p:sldId id="272" r:id="rId17"/>
    <p:sldId id="276" r:id="rId18"/>
    <p:sldId id="282" r:id="rId19"/>
    <p:sldId id="277" r:id="rId20"/>
    <p:sldId id="278" r:id="rId21"/>
    <p:sldId id="280" r:id="rId22"/>
    <p:sldId id="273" r:id="rId23"/>
    <p:sldId id="286" r:id="rId24"/>
    <p:sldId id="274" r:id="rId25"/>
    <p:sldId id="283" r:id="rId26"/>
    <p:sldId id="284" r:id="rId27"/>
    <p:sldId id="279" r:id="rId28"/>
    <p:sldId id="275" r:id="rId29"/>
    <p:sldId id="287" r:id="rId30"/>
    <p:sldId id="288" r:id="rId31"/>
    <p:sldId id="290" r:id="rId32"/>
    <p:sldId id="291" r:id="rId33"/>
    <p:sldId id="289" r:id="rId34"/>
    <p:sldId id="292" r:id="rId35"/>
    <p:sldId id="261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100" d="100"/>
          <a:sy n="100" d="100"/>
        </p:scale>
        <p:origin x="-1128" y="-220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.png"/><Relationship Id="rId21" Type="http://schemas.openxmlformats.org/officeDocument/2006/relationships/image" Target="../media/image84.png"/><Relationship Id="rId12" Type="http://schemas.openxmlformats.org/officeDocument/2006/relationships/image" Target="../media/image61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.png"/><Relationship Id="rId15" Type="http://schemas.openxmlformats.org/officeDocument/2006/relationships/image" Target="../media/image630.png"/><Relationship Id="rId23" Type="http://schemas.openxmlformats.org/officeDocument/2006/relationships/image" Target="../media/image85.png"/><Relationship Id="rId10" Type="http://schemas.openxmlformats.org/officeDocument/2006/relationships/image" Target="../media/image600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600.png"/><Relationship Id="rId19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.png"/><Relationship Id="rId15" Type="http://schemas.openxmlformats.org/officeDocument/2006/relationships/image" Target="../media/image470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11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6261100" y="2371784"/>
            <a:ext cx="2957435" cy="1613775"/>
            <a:chOff x="1217253" y="2371784"/>
            <a:chExt cx="2957435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1217253" y="3337230"/>
              <a:ext cx="1955800" cy="180156"/>
              <a:chOff x="19505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05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4126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40" name="Arc 39">
            <a:extLst>
              <a:ext uri="{FF2B5EF4-FFF2-40B4-BE49-F238E27FC236}">
                <a16:creationId xmlns:a16="http://schemas.microsoft.com/office/drawing/2014/main" id="{5051BE7D-4D40-4488-8835-D9D870D80B14}"/>
              </a:ext>
            </a:extLst>
          </p:cNvPr>
          <p:cNvSpPr/>
          <p:nvPr/>
        </p:nvSpPr>
        <p:spPr>
          <a:xfrm>
            <a:off x="4174688" y="643017"/>
            <a:ext cx="2398642" cy="2398642"/>
          </a:xfrm>
          <a:prstGeom prst="arc">
            <a:avLst>
              <a:gd name="adj1" fmla="val 11122892"/>
              <a:gd name="adj2" fmla="val 1383863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F960621-0F8D-4145-9404-768CBAD9CBFC}"/>
              </a:ext>
            </a:extLst>
          </p:cNvPr>
          <p:cNvGrpSpPr/>
          <p:nvPr/>
        </p:nvGrpSpPr>
        <p:grpSpPr>
          <a:xfrm>
            <a:off x="3950371" y="1973224"/>
            <a:ext cx="432048" cy="288031"/>
            <a:chOff x="2286259" y="3513708"/>
            <a:chExt cx="432048" cy="288031"/>
          </a:xfrm>
        </p:grpSpPr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E46CCC60-945B-4E0C-A6C2-3146751701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510076B-2BB2-4CAB-A4B8-3E23E5710779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7E4D983-549C-4398-AA87-DFFB24C3F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3383015" y="98677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5" y="986771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lipse 45">
            <a:extLst>
              <a:ext uri="{FF2B5EF4-FFF2-40B4-BE49-F238E27FC236}">
                <a16:creationId xmlns:a16="http://schemas.microsoft.com/office/drawing/2014/main" id="{7B09F511-5640-43C3-989A-DBA7388C4DE6}"/>
              </a:ext>
            </a:extLst>
          </p:cNvPr>
          <p:cNvSpPr/>
          <p:nvPr/>
        </p:nvSpPr>
        <p:spPr>
          <a:xfrm>
            <a:off x="4466308" y="78069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493B252-0DF6-4D0E-BDE6-11B2AB7D19F2}"/>
              </a:ext>
            </a:extLst>
          </p:cNvPr>
          <p:cNvSpPr/>
          <p:nvPr/>
        </p:nvSpPr>
        <p:spPr>
          <a:xfrm>
            <a:off x="4022395" y="168522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425700"/>
            <a:ext cx="1440160" cy="1003737"/>
            <a:chOff x="971600" y="985103"/>
            <a:chExt cx="1440160" cy="1003737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985103"/>
              <a:ext cx="0" cy="100373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967172" y="28828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16200000" flipV="1">
            <a:off x="2585498" y="2997133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43DA7B0-F22D-476D-97EA-1F2DCB2A6EE9}"/>
              </a:ext>
            </a:extLst>
          </p:cNvPr>
          <p:cNvCxnSpPr>
            <a:cxnSpLocks/>
          </p:cNvCxnSpPr>
          <p:nvPr/>
        </p:nvCxnSpPr>
        <p:spPr>
          <a:xfrm flipH="1">
            <a:off x="1946445" y="3427386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0FC01F-5106-4DF8-AF83-F4B2E07F44C4}"/>
              </a:ext>
            </a:extLst>
          </p:cNvPr>
          <p:cNvSpPr/>
          <p:nvPr/>
        </p:nvSpPr>
        <p:spPr>
          <a:xfrm>
            <a:off x="2327370" y="333738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B9E51E1B-1F5E-4A9B-B9AB-E8911052E315}"/>
              </a:ext>
            </a:extLst>
          </p:cNvPr>
          <p:cNvSpPr/>
          <p:nvPr/>
        </p:nvSpPr>
        <p:spPr>
          <a:xfrm rot="5400000">
            <a:off x="3028016" y="3343103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706</Words>
  <Application>Microsoft Office PowerPoint</Application>
  <PresentationFormat>Grand écran</PresentationFormat>
  <Paragraphs>652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102</cp:revision>
  <dcterms:created xsi:type="dcterms:W3CDTF">2020-12-18T18:58:41Z</dcterms:created>
  <dcterms:modified xsi:type="dcterms:W3CDTF">2021-04-10T19:41:16Z</dcterms:modified>
</cp:coreProperties>
</file>