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5" r:id="rId3"/>
    <p:sldId id="296" r:id="rId4"/>
    <p:sldId id="259" r:id="rId5"/>
    <p:sldId id="297" r:id="rId6"/>
    <p:sldId id="269" r:id="rId7"/>
    <p:sldId id="298" r:id="rId8"/>
    <p:sldId id="263" r:id="rId9"/>
    <p:sldId id="299" r:id="rId10"/>
    <p:sldId id="264" r:id="rId11"/>
    <p:sldId id="267" r:id="rId12"/>
    <p:sldId id="293" r:id="rId13"/>
    <p:sldId id="294" r:id="rId14"/>
    <p:sldId id="266" r:id="rId15"/>
    <p:sldId id="268" r:id="rId16"/>
    <p:sldId id="281" r:id="rId17"/>
    <p:sldId id="295" r:id="rId18"/>
    <p:sldId id="270" r:id="rId19"/>
    <p:sldId id="301" r:id="rId20"/>
    <p:sldId id="300" r:id="rId21"/>
    <p:sldId id="272" r:id="rId22"/>
    <p:sldId id="302" r:id="rId23"/>
    <p:sldId id="276" r:id="rId24"/>
    <p:sldId id="303" r:id="rId25"/>
    <p:sldId id="282" r:id="rId26"/>
    <p:sldId id="277" r:id="rId27"/>
    <p:sldId id="304" r:id="rId28"/>
    <p:sldId id="278" r:id="rId29"/>
    <p:sldId id="280" r:id="rId30"/>
    <p:sldId id="273" r:id="rId31"/>
    <p:sldId id="286" r:id="rId32"/>
    <p:sldId id="274" r:id="rId33"/>
    <p:sldId id="283" r:id="rId34"/>
    <p:sldId id="284" r:id="rId35"/>
    <p:sldId id="279" r:id="rId36"/>
    <p:sldId id="275" r:id="rId37"/>
    <p:sldId id="287" r:id="rId38"/>
    <p:sldId id="288" r:id="rId39"/>
    <p:sldId id="290" r:id="rId40"/>
    <p:sldId id="291" r:id="rId41"/>
    <p:sldId id="289" r:id="rId42"/>
    <p:sldId id="292" r:id="rId43"/>
    <p:sldId id="261" r:id="rId4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1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2905" autoAdjust="0"/>
  </p:normalViewPr>
  <p:slideViewPr>
    <p:cSldViewPr snapToGrid="0" showGuides="1">
      <p:cViewPr varScale="1">
        <p:scale>
          <a:sx n="59" d="100"/>
          <a:sy n="59" d="100"/>
        </p:scale>
        <p:origin x="848" y="60"/>
      </p:cViewPr>
      <p:guideLst>
        <p:guide orient="horz" pos="2160"/>
        <p:guide pos="41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58F76-2C3E-4480-89B6-C086F6B37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D33005-B6D6-48DC-AE91-E5F57016A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3A7BF3-E8F1-4BC7-A15B-CD350C70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470C7-637A-41D3-9B81-87610DC3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FC54BD-1184-4C49-8766-B5B0415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57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D024E-1976-4ED7-9E21-61D2D38D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31F14A-1B91-4D68-A406-C19E84B52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83D38-E415-486A-BC25-137530F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C0C7C1-0EED-49E6-9ACB-E921E345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DC66BB-D162-4FFE-81FF-1BA06050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77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A204FC-1F13-43E5-83D9-DFA7CF9B9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FFF62A-77C7-4B0A-ACEB-3839C5FED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5220C2-8111-4B2A-B94A-E5CC5E84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AD488-A4DD-40AE-A878-DFCFCC59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D50A02-EF33-4908-9368-DA98FF19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06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F8386-CD5B-48D0-B07D-D4626222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F639E9-B4E1-4846-81C4-615F9492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D7835-A63A-4254-91E0-71F67C1C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9F76F-0555-4947-8D24-5E2AAA4D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B7D8AC-58E2-4149-868C-2A40DD8A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36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F441E-45E4-4D75-9AFC-44AF5449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CFD870-9BFD-40E4-8A59-EFC844343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87EEF-B4E7-4299-8015-9491486B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C973C-AF28-42A3-A893-05465DD6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A3B787-02EF-43AA-900B-C1187862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44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1AB95-374B-4021-9A3D-D03C3888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E3DEF1-580F-4224-B0DA-AE8F70E5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F5B585-1000-42E0-AA4F-7CE3CBC6A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72161C-9E3A-4FDD-9D82-CA0D1B2C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84C2AA-BA14-4B13-B117-8E5CE1F0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8F7DEB-7E8D-440F-BB00-BA1FD9BF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80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7AC41-B156-46A0-9BE2-45340968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ACCB6A-252F-426F-B769-B9FC8663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DFCCC3-ECFA-4670-A17A-047799E05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587939-2557-429A-8A9D-610651CEF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C89ECD-F6D8-4CBF-9023-38FB79586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926B64-9395-4002-BF96-537E3F5B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577A7EA-D425-450D-82E3-6ADC9635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77D9A9-CDDD-4A29-888D-FAAB6130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38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DC46B-C0F4-472A-871A-1E9075B3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17B4A1-0AA5-49A1-975E-FA4A85DD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6CCF89-0AC1-4D35-B664-2402A36E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4A42F-5CF7-4203-AC67-D26972B6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47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9C89D0-6425-4EC0-B4F5-BC28C38C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E63DE7-CBC2-41FD-A626-1F8991C9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14C258-7B97-4887-BFBE-B73AFB75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1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B784C-2EEF-4332-B28C-0D6089C9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EB6EE-EF45-4959-B6B8-14ADDF3A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8583F6-D82B-4502-A0A9-0518756EE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1CD8D7-D13F-479E-81F3-368B5956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320518-5E5B-4E84-A13B-3A9F4F21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8F88B-6585-4D55-B4C9-97740E58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40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4253D-FF79-4DD7-9300-FF30B871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4C8E5C-8A24-4A6D-88D6-5CBA1AEC8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F15C3D-F782-4A0A-9241-1F4260F8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3E9BF7-8C03-4A53-9066-70114F85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44B262-038C-45EC-BD69-7608CFA2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BADD7C-CCB0-4478-B6C3-82E81328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05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D60DBB-7A59-4A0B-A475-D8FA0CBE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376EE9-7A05-481B-9221-164436630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43546D-251D-4944-9129-446F28BD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0C5A-5D2A-4847-9651-EFC0F5B3DD65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5B68BA-672A-44FD-BC8B-7CBE0B68F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11824E-42E9-491A-B6D7-FCBBEC489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1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1.png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310.png"/><Relationship Id="rId7" Type="http://schemas.openxmlformats.org/officeDocument/2006/relationships/image" Target="../media/image172.png"/><Relationship Id="rId12" Type="http://schemas.openxmlformats.org/officeDocument/2006/relationships/image" Target="../media/image370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1410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00.png"/><Relationship Id="rId3" Type="http://schemas.openxmlformats.org/officeDocument/2006/relationships/image" Target="../media/image282.png"/><Relationship Id="rId7" Type="http://schemas.openxmlformats.org/officeDocument/2006/relationships/image" Target="../media/image340.png"/><Relationship Id="rId12" Type="http://schemas.openxmlformats.org/officeDocument/2006/relationships/image" Target="../media/image36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1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292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7" Type="http://schemas.openxmlformats.org/officeDocument/2006/relationships/image" Target="../media/image431.png"/><Relationship Id="rId2" Type="http://schemas.openxmlformats.org/officeDocument/2006/relationships/image" Target="../media/image3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1.png"/><Relationship Id="rId5" Type="http://schemas.openxmlformats.org/officeDocument/2006/relationships/image" Target="../media/image414.png"/><Relationship Id="rId4" Type="http://schemas.openxmlformats.org/officeDocument/2006/relationships/image" Target="../media/image39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1.png"/><Relationship Id="rId13" Type="http://schemas.openxmlformats.org/officeDocument/2006/relationships/image" Target="../media/image55.png"/><Relationship Id="rId3" Type="http://schemas.openxmlformats.org/officeDocument/2006/relationships/image" Target="../media/image451.png"/><Relationship Id="rId7" Type="http://schemas.openxmlformats.org/officeDocument/2006/relationships/image" Target="../media/image491.png"/><Relationship Id="rId12" Type="http://schemas.openxmlformats.org/officeDocument/2006/relationships/image" Target="../media/image541.png"/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1.png"/><Relationship Id="rId11" Type="http://schemas.openxmlformats.org/officeDocument/2006/relationships/image" Target="../media/image532.png"/><Relationship Id="rId5" Type="http://schemas.openxmlformats.org/officeDocument/2006/relationships/image" Target="../media/image471.png"/><Relationship Id="rId10" Type="http://schemas.openxmlformats.org/officeDocument/2006/relationships/image" Target="../media/image522.png"/><Relationship Id="rId4" Type="http://schemas.openxmlformats.org/officeDocument/2006/relationships/image" Target="../media/image461.png"/><Relationship Id="rId9" Type="http://schemas.openxmlformats.org/officeDocument/2006/relationships/image" Target="../media/image514.png"/><Relationship Id="rId1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11.png"/><Relationship Id="rId18" Type="http://schemas.openxmlformats.org/officeDocument/2006/relationships/image" Target="../media/image480.png"/><Relationship Id="rId3" Type="http://schemas.openxmlformats.org/officeDocument/2006/relationships/image" Target="../media/image380.png"/><Relationship Id="rId7" Type="http://schemas.openxmlformats.org/officeDocument/2006/relationships/image" Target="../media/image420.png"/><Relationship Id="rId12" Type="http://schemas.openxmlformats.org/officeDocument/2006/relationships/image" Target="../media/image370.png"/><Relationship Id="rId17" Type="http://schemas.openxmlformats.org/officeDocument/2006/relationships/image" Target="../media/image470.png"/><Relationship Id="rId2" Type="http://schemas.openxmlformats.org/officeDocument/2006/relationships/image" Target="../media/image351.png"/><Relationship Id="rId16" Type="http://schemas.openxmlformats.org/officeDocument/2006/relationships/image" Target="../media/image460.png"/><Relationship Id="rId20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2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450.png"/><Relationship Id="rId10" Type="http://schemas.openxmlformats.org/officeDocument/2006/relationships/image" Target="../media/image25.png"/><Relationship Id="rId19" Type="http://schemas.openxmlformats.org/officeDocument/2006/relationships/image" Target="../media/image490.png"/><Relationship Id="rId4" Type="http://schemas.openxmlformats.org/officeDocument/2006/relationships/image" Target="../media/image390.png"/><Relationship Id="rId9" Type="http://schemas.openxmlformats.org/officeDocument/2006/relationships/image" Target="../media/image430.png"/><Relationship Id="rId14" Type="http://schemas.openxmlformats.org/officeDocument/2006/relationships/image" Target="../media/image4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30.png"/><Relationship Id="rId18" Type="http://schemas.openxmlformats.org/officeDocument/2006/relationships/image" Target="../media/image59.png"/><Relationship Id="rId3" Type="http://schemas.openxmlformats.org/officeDocument/2006/relationships/image" Target="../media/image521.png"/><Relationship Id="rId7" Type="http://schemas.openxmlformats.org/officeDocument/2006/relationships/image" Target="../media/image550.png"/><Relationship Id="rId12" Type="http://schemas.openxmlformats.org/officeDocument/2006/relationships/image" Target="../media/image520.png"/><Relationship Id="rId17" Type="http://schemas.openxmlformats.org/officeDocument/2006/relationships/image" Target="../media/image470.png"/><Relationship Id="rId2" Type="http://schemas.openxmlformats.org/officeDocument/2006/relationships/image" Target="../media/image512.png"/><Relationship Id="rId16" Type="http://schemas.openxmlformats.org/officeDocument/2006/relationships/image" Target="../media/image58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57.png"/><Relationship Id="rId10" Type="http://schemas.openxmlformats.org/officeDocument/2006/relationships/image" Target="../media/image25.png"/><Relationship Id="rId19" Type="http://schemas.openxmlformats.org/officeDocument/2006/relationships/image" Target="../media/image60.png"/><Relationship Id="rId4" Type="http://schemas.openxmlformats.org/officeDocument/2006/relationships/image" Target="../media/image531.png"/><Relationship Id="rId9" Type="http://schemas.openxmlformats.org/officeDocument/2006/relationships/image" Target="../media/image24.png"/><Relationship Id="rId14" Type="http://schemas.openxmlformats.org/officeDocument/2006/relationships/image" Target="../media/image5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4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1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63.png"/><Relationship Id="rId5" Type="http://schemas.openxmlformats.org/officeDocument/2006/relationships/image" Target="../media/image75.png"/><Relationship Id="rId10" Type="http://schemas.openxmlformats.org/officeDocument/2006/relationships/image" Target="../media/image62.png"/><Relationship Id="rId4" Type="http://schemas.openxmlformats.org/officeDocument/2006/relationships/image" Target="../media/image74.png"/><Relationship Id="rId9" Type="http://schemas.openxmlformats.org/officeDocument/2006/relationships/image" Target="../media/image61.png"/><Relationship Id="rId14" Type="http://schemas.openxmlformats.org/officeDocument/2006/relationships/image" Target="../media/image6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8.png"/><Relationship Id="rId18" Type="http://schemas.openxmlformats.org/officeDocument/2006/relationships/image" Target="../media/image71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10.png"/><Relationship Id="rId17" Type="http://schemas.openxmlformats.org/officeDocument/2006/relationships/image" Target="../media/image70.png"/><Relationship Id="rId2" Type="http://schemas.openxmlformats.org/officeDocument/2006/relationships/image" Target="../media/image72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63.png"/><Relationship Id="rId5" Type="http://schemas.openxmlformats.org/officeDocument/2006/relationships/image" Target="../media/image75.png"/><Relationship Id="rId15" Type="http://schemas.openxmlformats.org/officeDocument/2006/relationships/image" Target="../media/image682.png"/><Relationship Id="rId10" Type="http://schemas.openxmlformats.org/officeDocument/2006/relationships/image" Target="../media/image62.png"/><Relationship Id="rId19" Type="http://schemas.openxmlformats.org/officeDocument/2006/relationships/image" Target="../media/image79.png"/><Relationship Id="rId4" Type="http://schemas.openxmlformats.org/officeDocument/2006/relationships/image" Target="../media/image66.png"/><Relationship Id="rId9" Type="http://schemas.openxmlformats.org/officeDocument/2006/relationships/image" Target="../media/image61.png"/><Relationship Id="rId14" Type="http://schemas.openxmlformats.org/officeDocument/2006/relationships/image" Target="../media/image6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1.png"/><Relationship Id="rId3" Type="http://schemas.openxmlformats.org/officeDocument/2006/relationships/image" Target="../media/image671.png"/><Relationship Id="rId7" Type="http://schemas.openxmlformats.org/officeDocument/2006/relationships/image" Target="../media/image700.png"/><Relationship Id="rId12" Type="http://schemas.openxmlformats.org/officeDocument/2006/relationships/image" Target="../media/image370.png"/><Relationship Id="rId2" Type="http://schemas.openxmlformats.org/officeDocument/2006/relationships/image" Target="../media/image6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681.png"/><Relationship Id="rId9" Type="http://schemas.openxmlformats.org/officeDocument/2006/relationships/image" Target="../media/image24.png"/><Relationship Id="rId14" Type="http://schemas.openxmlformats.org/officeDocument/2006/relationships/image" Target="../media/image79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1.png"/><Relationship Id="rId18" Type="http://schemas.openxmlformats.org/officeDocument/2006/relationships/image" Target="../media/image83.png"/><Relationship Id="rId3" Type="http://schemas.openxmlformats.org/officeDocument/2006/relationships/image" Target="../media/image671.png"/><Relationship Id="rId7" Type="http://schemas.openxmlformats.org/officeDocument/2006/relationships/image" Target="../media/image700.png"/><Relationship Id="rId12" Type="http://schemas.openxmlformats.org/officeDocument/2006/relationships/image" Target="../media/image370.png"/><Relationship Id="rId17" Type="http://schemas.openxmlformats.org/officeDocument/2006/relationships/image" Target="../media/image82.png"/><Relationship Id="rId2" Type="http://schemas.openxmlformats.org/officeDocument/2006/relationships/image" Target="../media/image661.png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80.png"/><Relationship Id="rId10" Type="http://schemas.openxmlformats.org/officeDocument/2006/relationships/image" Target="../media/image25.png"/><Relationship Id="rId4" Type="http://schemas.openxmlformats.org/officeDocument/2006/relationships/image" Target="../media/image681.png"/><Relationship Id="rId9" Type="http://schemas.openxmlformats.org/officeDocument/2006/relationships/image" Target="../media/image24.png"/><Relationship Id="rId14" Type="http://schemas.openxmlformats.org/officeDocument/2006/relationships/image" Target="../media/image79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3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00.png"/><Relationship Id="rId2" Type="http://schemas.openxmlformats.org/officeDocument/2006/relationships/image" Target="../media/image19.png"/><Relationship Id="rId16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5" Type="http://schemas.openxmlformats.org/officeDocument/2006/relationships/image" Target="../media/image24.png"/><Relationship Id="rId10" Type="http://schemas.openxmlformats.org/officeDocument/2006/relationships/image" Target="../media/image590.png"/><Relationship Id="rId4" Type="http://schemas.openxmlformats.org/officeDocument/2006/relationships/image" Target="../media/image21.png"/><Relationship Id="rId9" Type="http://schemas.openxmlformats.org/officeDocument/2006/relationships/image" Target="NULL"/><Relationship Id="rId14" Type="http://schemas.openxmlformats.org/officeDocument/2006/relationships/image" Target="../media/image6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822.png"/><Relationship Id="rId21" Type="http://schemas.openxmlformats.org/officeDocument/2006/relationships/image" Target="../media/image842.png"/><Relationship Id="rId12" Type="http://schemas.openxmlformats.org/officeDocument/2006/relationships/image" Target="../media/image612.png"/><Relationship Id="rId17" Type="http://schemas.openxmlformats.org/officeDocument/2006/relationships/image" Target="../media/image814.png"/><Relationship Id="rId16" Type="http://schemas.openxmlformats.org/officeDocument/2006/relationships/image" Target="../media/image801.png"/><Relationship Id="rId20" Type="http://schemas.openxmlformats.org/officeDocument/2006/relationships/image" Target="../media/image83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24" Type="http://schemas.openxmlformats.org/officeDocument/2006/relationships/image" Target="../media/image862.png"/><Relationship Id="rId15" Type="http://schemas.openxmlformats.org/officeDocument/2006/relationships/image" Target="../media/image630.png"/><Relationship Id="rId23" Type="http://schemas.openxmlformats.org/officeDocument/2006/relationships/image" Target="../media/image852.png"/><Relationship Id="rId10" Type="http://schemas.openxmlformats.org/officeDocument/2006/relationships/image" Target="../media/image600.png"/><Relationship Id="rId19" Type="http://schemas.openxmlformats.org/officeDocument/2006/relationships/image" Target="../media/image1510.png"/><Relationship Id="rId9" Type="http://schemas.openxmlformats.org/officeDocument/2006/relationships/image" Target="../media/image25.png"/><Relationship Id="rId14" Type="http://schemas.openxmlformats.org/officeDocument/2006/relationships/image" Target="../media/image36.png"/><Relationship Id="rId22" Type="http://schemas.openxmlformats.org/officeDocument/2006/relationships/image" Target="../media/image4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410.png"/><Relationship Id="rId18" Type="http://schemas.openxmlformats.org/officeDocument/2006/relationships/image" Target="../media/image1510.png"/><Relationship Id="rId21" Type="http://schemas.openxmlformats.org/officeDocument/2006/relationships/image" Target="../media/image470.png"/><Relationship Id="rId12" Type="http://schemas.openxmlformats.org/officeDocument/2006/relationships/image" Target="../media/image330.png"/><Relationship Id="rId17" Type="http://schemas.openxmlformats.org/officeDocument/2006/relationships/image" Target="../media/image892.png"/><Relationship Id="rId16" Type="http://schemas.openxmlformats.org/officeDocument/2006/relationships/image" Target="../media/image882.png"/><Relationship Id="rId20" Type="http://schemas.openxmlformats.org/officeDocument/2006/relationships/image" Target="../media/image91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81.png"/><Relationship Id="rId15" Type="http://schemas.openxmlformats.org/officeDocument/2006/relationships/image" Target="../media/image872.png"/><Relationship Id="rId23" Type="http://schemas.openxmlformats.org/officeDocument/2006/relationships/image" Target="../media/image931.png"/><Relationship Id="rId10" Type="http://schemas.openxmlformats.org/officeDocument/2006/relationships/image" Target="../media/image600.png"/><Relationship Id="rId19" Type="http://schemas.openxmlformats.org/officeDocument/2006/relationships/image" Target="../media/image902.png"/><Relationship Id="rId9" Type="http://schemas.openxmlformats.org/officeDocument/2006/relationships/image" Target="../media/image25.png"/><Relationship Id="rId14" Type="http://schemas.openxmlformats.org/officeDocument/2006/relationships/image" Target="../media/image511.png"/><Relationship Id="rId22" Type="http://schemas.openxmlformats.org/officeDocument/2006/relationships/image" Target="../media/image92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3" Type="http://schemas.openxmlformats.org/officeDocument/2006/relationships/image" Target="../media/image952.png"/><Relationship Id="rId7" Type="http://schemas.openxmlformats.org/officeDocument/2006/relationships/image" Target="../media/image982.png"/><Relationship Id="rId12" Type="http://schemas.openxmlformats.org/officeDocument/2006/relationships/image" Target="../media/image24.png"/><Relationship Id="rId17" Type="http://schemas.openxmlformats.org/officeDocument/2006/relationships/image" Target="../media/image101.png"/><Relationship Id="rId2" Type="http://schemas.openxmlformats.org/officeDocument/2006/relationships/image" Target="../media/image942.png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2.png"/><Relationship Id="rId11" Type="http://schemas.openxmlformats.org/officeDocument/2006/relationships/image" Target="../media/image660.png"/><Relationship Id="rId5" Type="http://schemas.openxmlformats.org/officeDocument/2006/relationships/image" Target="../media/image1510.png"/><Relationship Id="rId15" Type="http://schemas.openxmlformats.org/officeDocument/2006/relationships/image" Target="../media/image470.png"/><Relationship Id="rId10" Type="http://schemas.openxmlformats.org/officeDocument/2006/relationships/image" Target="../media/image992.png"/><Relationship Id="rId4" Type="http://schemas.openxmlformats.org/officeDocument/2006/relationships/image" Target="../media/image96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105.png"/><Relationship Id="rId26" Type="http://schemas.openxmlformats.org/officeDocument/2006/relationships/image" Target="../media/image112.png"/><Relationship Id="rId21" Type="http://schemas.openxmlformats.org/officeDocument/2006/relationships/image" Target="../media/image107.png"/><Relationship Id="rId12" Type="http://schemas.openxmlformats.org/officeDocument/2006/relationships/image" Target="../media/image680.png"/><Relationship Id="rId17" Type="http://schemas.openxmlformats.org/officeDocument/2006/relationships/image" Target="../media/image1042.png"/><Relationship Id="rId25" Type="http://schemas.openxmlformats.org/officeDocument/2006/relationships/image" Target="../media/image111.png"/><Relationship Id="rId16" Type="http://schemas.openxmlformats.org/officeDocument/2006/relationships/image" Target="../media/image1032.png"/><Relationship Id="rId20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24" Type="http://schemas.openxmlformats.org/officeDocument/2006/relationships/image" Target="../media/image110.png"/><Relationship Id="rId15" Type="http://schemas.openxmlformats.org/officeDocument/2006/relationships/image" Target="../media/image670.png"/><Relationship Id="rId23" Type="http://schemas.openxmlformats.org/officeDocument/2006/relationships/image" Target="../media/image109.png"/><Relationship Id="rId10" Type="http://schemas.openxmlformats.org/officeDocument/2006/relationships/image" Target="../media/image1022.png"/><Relationship Id="rId19" Type="http://schemas.openxmlformats.org/officeDocument/2006/relationships/image" Target="../media/image1510.png"/><Relationship Id="rId9" Type="http://schemas.openxmlformats.org/officeDocument/2006/relationships/image" Target="../media/image25.png"/><Relationship Id="rId14" Type="http://schemas.openxmlformats.org/officeDocument/2006/relationships/image" Target="../media/image36.png"/><Relationship Id="rId22" Type="http://schemas.openxmlformats.org/officeDocument/2006/relationships/image" Target="../media/image108.png"/><Relationship Id="rId27" Type="http://schemas.openxmlformats.org/officeDocument/2006/relationships/image" Target="../media/image11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12" Type="http://schemas.openxmlformats.org/officeDocument/2006/relationships/image" Target="../media/image430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790.png"/><Relationship Id="rId5" Type="http://schemas.openxmlformats.org/officeDocument/2006/relationships/image" Target="../media/image1510.png"/><Relationship Id="rId10" Type="http://schemas.openxmlformats.org/officeDocument/2006/relationships/image" Target="../media/image120.png"/><Relationship Id="rId4" Type="http://schemas.openxmlformats.org/officeDocument/2006/relationships/image" Target="../media/image116.png"/><Relationship Id="rId9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15" Type="http://schemas.openxmlformats.org/officeDocument/2006/relationships/image" Target="../media/image9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0.png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../media/image940.png"/><Relationship Id="rId21" Type="http://schemas.openxmlformats.org/officeDocument/2006/relationships/image" Target="NULL"/><Relationship Id="rId7" Type="http://schemas.openxmlformats.org/officeDocument/2006/relationships/image" Target="../media/image970.png"/><Relationship Id="rId12" Type="http://schemas.openxmlformats.org/officeDocument/2006/relationships/image" Target="../media/image1020.png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../media/image123.png"/><Relationship Id="rId2" Type="http://schemas.openxmlformats.org/officeDocument/2006/relationships/image" Target="../media/image830.png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../media/image10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0.png"/><Relationship Id="rId11" Type="http://schemas.openxmlformats.org/officeDocument/2006/relationships/image" Target="../media/image1010.png"/><Relationship Id="rId24" Type="http://schemas.openxmlformats.org/officeDocument/2006/relationships/image" Target="NULL"/><Relationship Id="rId32" Type="http://schemas.openxmlformats.org/officeDocument/2006/relationships/image" Target="../media/image122.png"/><Relationship Id="rId5" Type="http://schemas.openxmlformats.org/officeDocument/2006/relationships/image" Target="../media/image950.png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../media/image1060.png"/><Relationship Id="rId10" Type="http://schemas.openxmlformats.org/officeDocument/2006/relationships/image" Target="../media/image1000.png"/><Relationship Id="rId19" Type="http://schemas.openxmlformats.org/officeDocument/2006/relationships/image" Target="NULL"/><Relationship Id="rId31" Type="http://schemas.openxmlformats.org/officeDocument/2006/relationships/image" Target="../media/image121.png"/><Relationship Id="rId4" Type="http://schemas.openxmlformats.org/officeDocument/2006/relationships/image" Target="../media/image850.png"/><Relationship Id="rId9" Type="http://schemas.openxmlformats.org/officeDocument/2006/relationships/image" Target="../media/image990.png"/><Relationship Id="rId14" Type="http://schemas.openxmlformats.org/officeDocument/2006/relationships/image" Target="../media/image1040.png"/><Relationship Id="rId22" Type="http://schemas.openxmlformats.org/officeDocument/2006/relationships/image" Target="NULL"/><Relationship Id="rId27" Type="http://schemas.openxmlformats.org/officeDocument/2006/relationships/image" Target="../media/image1050.png"/><Relationship Id="rId30" Type="http://schemas.openxmlformats.org/officeDocument/2006/relationships/image" Target="../media/image1080.png"/><Relationship Id="rId8" Type="http://schemas.openxmlformats.org/officeDocument/2006/relationships/image" Target="../media/image98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0.png"/><Relationship Id="rId13" Type="http://schemas.openxmlformats.org/officeDocument/2006/relationships/image" Target="../media/image171.png"/><Relationship Id="rId18" Type="http://schemas.openxmlformats.org/officeDocument/2006/relationships/image" Target="../media/image851.png"/><Relationship Id="rId26" Type="http://schemas.openxmlformats.org/officeDocument/2006/relationships/image" Target="../media/image930.png"/><Relationship Id="rId3" Type="http://schemas.openxmlformats.org/officeDocument/2006/relationships/image" Target="../media/image124.png"/><Relationship Id="rId21" Type="http://schemas.openxmlformats.org/officeDocument/2006/relationships/image" Target="../media/image881.png"/><Relationship Id="rId7" Type="http://schemas.openxmlformats.org/officeDocument/2006/relationships/image" Target="../media/image1180.png"/><Relationship Id="rId12" Type="http://schemas.openxmlformats.org/officeDocument/2006/relationships/image" Target="../media/image161.png"/><Relationship Id="rId17" Type="http://schemas.openxmlformats.org/officeDocument/2006/relationships/image" Target="../media/image841.png"/><Relationship Id="rId25" Type="http://schemas.openxmlformats.org/officeDocument/2006/relationships/image" Target="../media/image920.png"/><Relationship Id="rId2" Type="http://schemas.openxmlformats.org/officeDocument/2006/relationships/image" Target="../media/image611.png"/><Relationship Id="rId16" Type="http://schemas.openxmlformats.org/officeDocument/2006/relationships/image" Target="../media/image831.png"/><Relationship Id="rId20" Type="http://schemas.openxmlformats.org/officeDocument/2006/relationships/image" Target="../media/image8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1.png"/><Relationship Id="rId11" Type="http://schemas.openxmlformats.org/officeDocument/2006/relationships/image" Target="../media/image151.png"/><Relationship Id="rId24" Type="http://schemas.openxmlformats.org/officeDocument/2006/relationships/image" Target="../media/image912.png"/><Relationship Id="rId5" Type="http://schemas.openxmlformats.org/officeDocument/2006/relationships/image" Target="../media/image911.png"/><Relationship Id="rId15" Type="http://schemas.openxmlformats.org/officeDocument/2006/relationships/image" Target="../media/image821.png"/><Relationship Id="rId23" Type="http://schemas.openxmlformats.org/officeDocument/2006/relationships/image" Target="../media/image901.png"/><Relationship Id="rId28" Type="http://schemas.openxmlformats.org/officeDocument/2006/relationships/image" Target="../media/image951.png"/><Relationship Id="rId10" Type="http://schemas.openxmlformats.org/officeDocument/2006/relationships/image" Target="../media/image141.png"/><Relationship Id="rId19" Type="http://schemas.openxmlformats.org/officeDocument/2006/relationships/image" Target="../media/image861.png"/><Relationship Id="rId4" Type="http://schemas.openxmlformats.org/officeDocument/2006/relationships/image" Target="../media/image811.png"/><Relationship Id="rId9" Type="http://schemas.openxmlformats.org/officeDocument/2006/relationships/image" Target="../media/image131.png"/><Relationship Id="rId14" Type="http://schemas.openxmlformats.org/officeDocument/2006/relationships/image" Target="../media/image181.png"/><Relationship Id="rId22" Type="http://schemas.openxmlformats.org/officeDocument/2006/relationships/image" Target="../media/image891.png"/><Relationship Id="rId27" Type="http://schemas.openxmlformats.org/officeDocument/2006/relationships/image" Target="../media/image94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1.png"/><Relationship Id="rId3" Type="http://schemas.openxmlformats.org/officeDocument/2006/relationships/image" Target="../media/image971.png"/><Relationship Id="rId7" Type="http://schemas.openxmlformats.org/officeDocument/2006/relationships/image" Target="../media/image1012.png"/><Relationship Id="rId2" Type="http://schemas.openxmlformats.org/officeDocument/2006/relationships/image" Target="../media/image9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1.png"/><Relationship Id="rId11" Type="http://schemas.openxmlformats.org/officeDocument/2006/relationships/image" Target="../media/image1051.png"/><Relationship Id="rId5" Type="http://schemas.openxmlformats.org/officeDocument/2006/relationships/image" Target="../media/image991.png"/><Relationship Id="rId10" Type="http://schemas.openxmlformats.org/officeDocument/2006/relationships/image" Target="../media/image1041.png"/><Relationship Id="rId4" Type="http://schemas.openxmlformats.org/officeDocument/2006/relationships/image" Target="../media/image981.png"/><Relationship Id="rId9" Type="http://schemas.openxmlformats.org/officeDocument/2006/relationships/image" Target="../media/image103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13" Type="http://schemas.openxmlformats.org/officeDocument/2006/relationships/image" Target="../media/image125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50.png"/><Relationship Id="rId2" Type="http://schemas.openxmlformats.org/officeDocument/2006/relationships/image" Target="../media/image19.png"/><Relationship Id="rId16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640.png"/><Relationship Id="rId5" Type="http://schemas.openxmlformats.org/officeDocument/2006/relationships/image" Target="../media/image291.png"/><Relationship Id="rId15" Type="http://schemas.openxmlformats.org/officeDocument/2006/relationships/image" Target="../media/image126.png"/><Relationship Id="rId10" Type="http://schemas.openxmlformats.org/officeDocument/2006/relationships/image" Target="../media/image350.png"/><Relationship Id="rId4" Type="http://schemas.openxmlformats.org/officeDocument/2006/relationships/image" Target="../media/image21.png"/><Relationship Id="rId9" Type="http://schemas.openxmlformats.org/officeDocument/2006/relationships/image" Target="../media/image812.png"/><Relationship Id="rId14" Type="http://schemas.openxmlformats.org/officeDocument/2006/relationships/image" Target="../media/image4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0.png"/><Relationship Id="rId2" Type="http://schemas.openxmlformats.org/officeDocument/2006/relationships/image" Target="../media/image1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0.png"/><Relationship Id="rId5" Type="http://schemas.openxmlformats.org/officeDocument/2006/relationships/image" Target="../media/image1150.png"/><Relationship Id="rId4" Type="http://schemas.openxmlformats.org/officeDocument/2006/relationships/image" Target="../media/image114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10" Type="http://schemas.openxmlformats.org/officeDocument/2006/relationships/image" Target="../media/image138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5" Type="http://schemas.openxmlformats.org/officeDocument/2006/relationships/image" Target="../media/image133.png"/><Relationship Id="rId10" Type="http://schemas.openxmlformats.org/officeDocument/2006/relationships/image" Target="../media/image142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NUL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44.png"/><Relationship Id="rId7" Type="http://schemas.openxmlformats.org/officeDocument/2006/relationships/image" Target="../media/image149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Relationship Id="rId9" Type="http://schemas.openxmlformats.org/officeDocument/2006/relationships/image" Target="../media/image15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2" Type="http://schemas.openxmlformats.org/officeDocument/2006/relationships/image" Target="../media/image26.png"/><Relationship Id="rId2" Type="http://schemas.openxmlformats.org/officeDocument/2006/relationships/image" Target="../media/image9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5.png"/><Relationship Id="rId15" Type="http://schemas.openxmlformats.org/officeDocument/2006/relationships/image" Target="../media/image11.png"/><Relationship Id="rId10" Type="http://schemas.openxmlformats.org/officeDocument/2006/relationships/image" Target="../media/image24.png"/><Relationship Id="rId9" Type="http://schemas.openxmlformats.org/officeDocument/2006/relationships/image" Target="NULL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4.png"/><Relationship Id="rId3" Type="http://schemas.openxmlformats.org/officeDocument/2006/relationships/image" Target="../media/image17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32.png"/><Relationship Id="rId5" Type="http://schemas.openxmlformats.org/officeDocument/2006/relationships/image" Target="../media/image11.png"/><Relationship Id="rId10" Type="http://schemas.openxmlformats.org/officeDocument/2006/relationships/image" Target="../media/image31.png"/><Relationship Id="rId4" Type="http://schemas.openxmlformats.org/officeDocument/2006/relationships/image" Target="../media/image10.png"/><Relationship Id="rId9" Type="http://schemas.openxmlformats.org/officeDocument/2006/relationships/image" Target="../media/image29.png"/><Relationship Id="rId1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21.png"/><Relationship Id="rId3" Type="http://schemas.openxmlformats.org/officeDocument/2006/relationships/image" Target="../media/image413.png"/><Relationship Id="rId7" Type="http://schemas.openxmlformats.org/officeDocument/2006/relationships/image" Target="../media/image813.png"/><Relationship Id="rId12" Type="http://schemas.openxmlformats.org/officeDocument/2006/relationships/image" Target="../media/image312.png"/><Relationship Id="rId17" Type="http://schemas.openxmlformats.org/officeDocument/2006/relationships/image" Target="../media/image36.png"/><Relationship Id="rId2" Type="http://schemas.openxmlformats.org/officeDocument/2006/relationships/image" Target="../media/image311.png"/><Relationship Id="rId16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2.png"/><Relationship Id="rId11" Type="http://schemas.openxmlformats.org/officeDocument/2006/relationships/image" Target="../media/image26.png"/><Relationship Id="rId5" Type="http://schemas.openxmlformats.org/officeDocument/2006/relationships/image" Target="../media/image613.png"/><Relationship Id="rId15" Type="http://schemas.openxmlformats.org/officeDocument/2006/relationships/image" Target="../media/image1013.png"/><Relationship Id="rId10" Type="http://schemas.openxmlformats.org/officeDocument/2006/relationships/image" Target="../media/image25.png"/><Relationship Id="rId4" Type="http://schemas.openxmlformats.org/officeDocument/2006/relationships/image" Target="../media/image513.png"/><Relationship Id="rId9" Type="http://schemas.openxmlformats.org/officeDocument/2006/relationships/image" Target="../media/image24.png"/><Relationship Id="rId14" Type="http://schemas.openxmlformats.org/officeDocument/2006/relationships/image" Target="../media/image9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228E743E-A5B3-401A-8647-645DDC4F4747}"/>
              </a:ext>
            </a:extLst>
          </p:cNvPr>
          <p:cNvGrpSpPr/>
          <p:nvPr/>
        </p:nvGrpSpPr>
        <p:grpSpPr>
          <a:xfrm>
            <a:off x="1343471" y="278285"/>
            <a:ext cx="2768195" cy="2859959"/>
            <a:chOff x="-180530" y="281011"/>
            <a:chExt cx="2768195" cy="2859959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62EEAC4-FBBF-4778-8951-D700939F8A11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A68430C-C20C-4F43-9D56-622A18F406B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071E120-851A-4137-92C6-1052B0B652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CE2FA89-2D88-4B7C-9675-E4C509B112C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C96110AD-BACC-434C-8A86-45098E631D8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3BF0707E-0CD0-4BC1-B5A6-951CBE53D5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9532DAD-6D60-41C0-B364-9F9026AE4BA2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9732240-CAAB-4F4B-92A2-CF01B3AFB2FE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C1F7D967-8E1D-41DD-858F-24F15ADDD46A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400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4000" t="-40000" r="-104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37500" r="-31250" b="-3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22222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7633386-061A-41C4-A07B-AC8062693B03}"/>
              </a:ext>
            </a:extLst>
          </p:cNvPr>
          <p:cNvGrpSpPr/>
          <p:nvPr/>
        </p:nvGrpSpPr>
        <p:grpSpPr>
          <a:xfrm>
            <a:off x="3493550" y="278285"/>
            <a:ext cx="2802522" cy="2859959"/>
            <a:chOff x="-180530" y="281011"/>
            <a:chExt cx="2802522" cy="2859959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75FFE576-B757-4A6D-AAAC-EE0F423384FC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980DAE1-F3BC-42E8-B0D8-DF426D3E361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807A3538-1499-4B4C-8E90-09F6A4CB6B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587AE2A-B644-436F-97E3-A91C4F90477E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8382A5F5-95A6-4D21-8EF1-168079EE24D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EE97196E-7D63-4997-AACC-32D867928D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C0E5969-D15B-4C01-AD6C-68947422F197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740B490-1EF5-48DD-9F1B-ACFB53537471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85C8BF42-1AEA-4E4E-9154-EB13E044210B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5926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9167" t="-40000" r="-108333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29630" r="-2963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13158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4B457A4-EE73-465A-BB42-6EA75D18E519}"/>
              </a:ext>
            </a:extLst>
          </p:cNvPr>
          <p:cNvGrpSpPr/>
          <p:nvPr/>
        </p:nvGrpSpPr>
        <p:grpSpPr>
          <a:xfrm>
            <a:off x="5661917" y="278285"/>
            <a:ext cx="2841571" cy="2859959"/>
            <a:chOff x="-180530" y="281011"/>
            <a:chExt cx="2841571" cy="2859959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849EA6C-ACA4-4914-ADFC-A930D4AB7918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919ED5BA-A497-4F13-B3C2-B910FA6CD8F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5EACBD93-1DD7-4813-9709-86526847BA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EE7619A8-CC77-4F99-A76B-A1D143915964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8DEF39EE-2176-4A85-8101-E7800582547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DFE93D35-27F6-4A91-8701-001F9219F5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A0C94A67-1EF7-4CF9-9E8C-719C9E308E0A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C674593-D719-47F4-AE66-227B127FD319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D6917C20-0832-4B8C-B25C-6A7031727F10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accent2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0526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1875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12500" r="-7500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9512" r="-2439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412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25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13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14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14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00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81457" y="2475864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180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898668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89555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1565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3565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37425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blipFill>
                <a:blip r:embed="rId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732635" y="368740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0FE2EC5F-7063-43B4-A3FA-F13812BA3446}"/>
              </a:ext>
            </a:extLst>
          </p:cNvPr>
          <p:cNvGrpSpPr/>
          <p:nvPr/>
        </p:nvGrpSpPr>
        <p:grpSpPr>
          <a:xfrm rot="2700000">
            <a:off x="3103319" y="3785828"/>
            <a:ext cx="1228796" cy="180000"/>
            <a:chOff x="2432661" y="3968066"/>
            <a:chExt cx="1228796" cy="18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39B6A0F-4BF2-453E-BDC9-FC45B8604102}"/>
                </a:ext>
              </a:extLst>
            </p:cNvPr>
            <p:cNvSpPr/>
            <p:nvPr/>
          </p:nvSpPr>
          <p:spPr>
            <a:xfrm>
              <a:off x="3279538" y="396806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B2DF556D-3EBF-4FF8-B64E-352255D19ED0}"/>
                </a:ext>
              </a:extLst>
            </p:cNvPr>
            <p:cNvCxnSpPr>
              <a:cxnSpLocks/>
            </p:cNvCxnSpPr>
            <p:nvPr/>
          </p:nvCxnSpPr>
          <p:spPr>
            <a:xfrm>
              <a:off x="2432661" y="4058066"/>
              <a:ext cx="847937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6A5E5D5-859E-47AA-9564-51B58E68D4E7}"/>
                </a:ext>
              </a:extLst>
            </p:cNvPr>
            <p:cNvCxnSpPr>
              <a:cxnSpLocks/>
            </p:cNvCxnSpPr>
            <p:nvPr/>
          </p:nvCxnSpPr>
          <p:spPr>
            <a:xfrm>
              <a:off x="2761457" y="4058066"/>
              <a:ext cx="900000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/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blipFill>
                <a:blip r:embed="rId12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/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blipFill>
                <a:blip r:embed="rId13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693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Éclair 29">
            <a:extLst>
              <a:ext uri="{FF2B5EF4-FFF2-40B4-BE49-F238E27FC236}">
                <a16:creationId xmlns:a16="http://schemas.microsoft.com/office/drawing/2014/main" id="{AAFCDF5C-923C-4EA9-B257-A5BABD234628}"/>
              </a:ext>
            </a:extLst>
          </p:cNvPr>
          <p:cNvSpPr/>
          <p:nvPr/>
        </p:nvSpPr>
        <p:spPr>
          <a:xfrm rot="16425130" flipV="1">
            <a:off x="6276550" y="1974865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434307" y="236053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3" name="Éclair 32">
            <a:extLst>
              <a:ext uri="{FF2B5EF4-FFF2-40B4-BE49-F238E27FC236}">
                <a16:creationId xmlns:a16="http://schemas.microsoft.com/office/drawing/2014/main" id="{010B94FF-19F8-4A23-8972-C1BD1DD586BB}"/>
              </a:ext>
            </a:extLst>
          </p:cNvPr>
          <p:cNvSpPr/>
          <p:nvPr/>
        </p:nvSpPr>
        <p:spPr>
          <a:xfrm rot="10250155">
            <a:off x="7482173" y="1695880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5" name="Éclair 34">
            <a:extLst>
              <a:ext uri="{FF2B5EF4-FFF2-40B4-BE49-F238E27FC236}">
                <a16:creationId xmlns:a16="http://schemas.microsoft.com/office/drawing/2014/main" id="{2860FE1E-5808-45F6-83E3-C9476FB77CCF}"/>
              </a:ext>
            </a:extLst>
          </p:cNvPr>
          <p:cNvSpPr/>
          <p:nvPr/>
        </p:nvSpPr>
        <p:spPr>
          <a:xfrm rot="13500000">
            <a:off x="5950895" y="2106785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Éclair 36">
            <a:extLst>
              <a:ext uri="{FF2B5EF4-FFF2-40B4-BE49-F238E27FC236}">
                <a16:creationId xmlns:a16="http://schemas.microsoft.com/office/drawing/2014/main" id="{85227A10-6F77-46BE-968D-86C36265B429}"/>
              </a:ext>
            </a:extLst>
          </p:cNvPr>
          <p:cNvSpPr/>
          <p:nvPr/>
        </p:nvSpPr>
        <p:spPr>
          <a:xfrm rot="1327775" flipH="1">
            <a:off x="5886204" y="2486328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Éclair 19">
            <a:extLst>
              <a:ext uri="{FF2B5EF4-FFF2-40B4-BE49-F238E27FC236}">
                <a16:creationId xmlns:a16="http://schemas.microsoft.com/office/drawing/2014/main" id="{D5EEBA6C-3903-4DC4-A2EA-AAE14A97D979}"/>
              </a:ext>
            </a:extLst>
          </p:cNvPr>
          <p:cNvSpPr/>
          <p:nvPr/>
        </p:nvSpPr>
        <p:spPr>
          <a:xfrm rot="14938548">
            <a:off x="7083571" y="1905828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Éclair 22">
            <a:extLst>
              <a:ext uri="{FF2B5EF4-FFF2-40B4-BE49-F238E27FC236}">
                <a16:creationId xmlns:a16="http://schemas.microsoft.com/office/drawing/2014/main" id="{2E884F69-FF4B-46FF-AE7E-A53E67D78747}"/>
              </a:ext>
            </a:extLst>
          </p:cNvPr>
          <p:cNvSpPr/>
          <p:nvPr/>
        </p:nvSpPr>
        <p:spPr>
          <a:xfrm rot="4016822" flipH="1">
            <a:off x="6360462" y="1830660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703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540892" y="247565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 : en arc 2">
            <a:extLst>
              <a:ext uri="{FF2B5EF4-FFF2-40B4-BE49-F238E27FC236}">
                <a16:creationId xmlns:a16="http://schemas.microsoft.com/office/drawing/2014/main" id="{4A632478-07AA-4429-86F2-2AAB4550E08B}"/>
              </a:ext>
            </a:extLst>
          </p:cNvPr>
          <p:cNvCxnSpPr>
            <a:cxnSpLocks/>
            <a:stCxn id="34" idx="1"/>
            <a:endCxn id="16" idx="6"/>
          </p:cNvCxnSpPr>
          <p:nvPr/>
        </p:nvCxnSpPr>
        <p:spPr>
          <a:xfrm rot="10800000">
            <a:off x="7384322" y="1649679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rc 30">
            <a:extLst>
              <a:ext uri="{FF2B5EF4-FFF2-40B4-BE49-F238E27FC236}">
                <a16:creationId xmlns:a16="http://schemas.microsoft.com/office/drawing/2014/main" id="{EB06F324-683E-4348-91B0-7780E16D1C5A}"/>
              </a:ext>
            </a:extLst>
          </p:cNvPr>
          <p:cNvCxnSpPr>
            <a:cxnSpLocks/>
            <a:stCxn id="24" idx="1"/>
            <a:endCxn id="10" idx="6"/>
          </p:cNvCxnSpPr>
          <p:nvPr/>
        </p:nvCxnSpPr>
        <p:spPr>
          <a:xfrm rot="10800000">
            <a:off x="6240000" y="1858825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5D291DFC-3928-46FA-B4E9-4744F3D43D55}"/>
              </a:ext>
            </a:extLst>
          </p:cNvPr>
          <p:cNvCxnSpPr>
            <a:cxnSpLocks/>
            <a:stCxn id="26" idx="0"/>
            <a:endCxn id="16" idx="3"/>
          </p:cNvCxnSpPr>
          <p:nvPr/>
        </p:nvCxnSpPr>
        <p:spPr>
          <a:xfrm rot="5400000" flipH="1" flipV="1">
            <a:off x="6947015" y="1820683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rc 40">
            <a:extLst>
              <a:ext uri="{FF2B5EF4-FFF2-40B4-BE49-F238E27FC236}">
                <a16:creationId xmlns:a16="http://schemas.microsoft.com/office/drawing/2014/main" id="{3D479FDE-65DA-4FBD-878C-DCCBC6F93D1B}"/>
              </a:ext>
            </a:extLst>
          </p:cNvPr>
          <p:cNvCxnSpPr>
            <a:cxnSpLocks/>
            <a:stCxn id="32" idx="1"/>
            <a:endCxn id="10" idx="5"/>
          </p:cNvCxnSpPr>
          <p:nvPr/>
        </p:nvCxnSpPr>
        <p:spPr>
          <a:xfrm rot="10800000">
            <a:off x="6197824" y="1960649"/>
            <a:ext cx="343069" cy="607335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rc 45">
            <a:extLst>
              <a:ext uri="{FF2B5EF4-FFF2-40B4-BE49-F238E27FC236}">
                <a16:creationId xmlns:a16="http://schemas.microsoft.com/office/drawing/2014/main" id="{EC1FB117-CF63-47F9-BD99-1E12912F22FC}"/>
              </a:ext>
            </a:extLst>
          </p:cNvPr>
          <p:cNvCxnSpPr>
            <a:cxnSpLocks/>
            <a:stCxn id="36" idx="0"/>
            <a:endCxn id="10" idx="4"/>
          </p:cNvCxnSpPr>
          <p:nvPr/>
        </p:nvCxnSpPr>
        <p:spPr>
          <a:xfrm rot="16200000" flipV="1">
            <a:off x="5942173" y="2156653"/>
            <a:ext cx="357933" cy="5027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rc 49">
            <a:extLst>
              <a:ext uri="{FF2B5EF4-FFF2-40B4-BE49-F238E27FC236}">
                <a16:creationId xmlns:a16="http://schemas.microsoft.com/office/drawing/2014/main" id="{DB1D2CFF-A09D-446F-B68A-146A5D0289EA}"/>
              </a:ext>
            </a:extLst>
          </p:cNvPr>
          <p:cNvCxnSpPr>
            <a:cxnSpLocks/>
            <a:stCxn id="38" idx="1"/>
            <a:endCxn id="9" idx="6"/>
          </p:cNvCxnSpPr>
          <p:nvPr/>
        </p:nvCxnSpPr>
        <p:spPr>
          <a:xfrm rot="10800000" flipV="1">
            <a:off x="5796087" y="2709998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c 55">
            <a:extLst>
              <a:ext uri="{FF2B5EF4-FFF2-40B4-BE49-F238E27FC236}">
                <a16:creationId xmlns:a16="http://schemas.microsoft.com/office/drawing/2014/main" id="{D310421F-8E42-4174-A4DD-3B381F7B22F3}"/>
              </a:ext>
            </a:extLst>
          </p:cNvPr>
          <p:cNvSpPr/>
          <p:nvPr/>
        </p:nvSpPr>
        <p:spPr>
          <a:xfrm>
            <a:off x="8850695" y="2335976"/>
            <a:ext cx="2398642" cy="2398642"/>
          </a:xfrm>
          <a:prstGeom prst="arc">
            <a:avLst>
              <a:gd name="adj1" fmla="val 15014396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A91ACFCF-E04A-433D-B20A-01CF4A0292DC}"/>
              </a:ext>
            </a:extLst>
          </p:cNvPr>
          <p:cNvSpPr/>
          <p:nvPr/>
        </p:nvSpPr>
        <p:spPr>
          <a:xfrm>
            <a:off x="10286636" y="226450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/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blipFill>
                <a:blip r:embed="rId8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ZoneTexte 66">
            <a:extLst>
              <a:ext uri="{FF2B5EF4-FFF2-40B4-BE49-F238E27FC236}">
                <a16:creationId xmlns:a16="http://schemas.microsoft.com/office/drawing/2014/main" id="{4CF8B58D-09CB-4076-B1BC-79166DFC5EC2}"/>
              </a:ext>
            </a:extLst>
          </p:cNvPr>
          <p:cNvSpPr txBox="1"/>
          <p:nvPr/>
        </p:nvSpPr>
        <p:spPr>
          <a:xfrm>
            <a:off x="10916201" y="281364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/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blipFill>
                <a:blip r:embed="rId9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 : en arc 71">
            <a:extLst>
              <a:ext uri="{FF2B5EF4-FFF2-40B4-BE49-F238E27FC236}">
                <a16:creationId xmlns:a16="http://schemas.microsoft.com/office/drawing/2014/main" id="{A74721C0-1A1C-4ECC-AD06-51FAE6193FF9}"/>
              </a:ext>
            </a:extLst>
          </p:cNvPr>
          <p:cNvCxnSpPr>
            <a:cxnSpLocks/>
            <a:stCxn id="67" idx="1"/>
            <a:endCxn id="63" idx="6"/>
          </p:cNvCxnSpPr>
          <p:nvPr/>
        </p:nvCxnSpPr>
        <p:spPr>
          <a:xfrm rot="10800000">
            <a:off x="10574637" y="2408506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rc 73">
            <a:extLst>
              <a:ext uri="{FF2B5EF4-FFF2-40B4-BE49-F238E27FC236}">
                <a16:creationId xmlns:a16="http://schemas.microsoft.com/office/drawing/2014/main" id="{06FE3E89-8455-410A-8C4D-E08C5AD44B03}"/>
              </a:ext>
            </a:extLst>
          </p:cNvPr>
          <p:cNvCxnSpPr>
            <a:cxnSpLocks/>
            <a:stCxn id="71" idx="0"/>
            <a:endCxn id="63" idx="3"/>
          </p:cNvCxnSpPr>
          <p:nvPr/>
        </p:nvCxnSpPr>
        <p:spPr>
          <a:xfrm rot="5400000" flipH="1" flipV="1">
            <a:off x="9960049" y="2525417"/>
            <a:ext cx="383852" cy="35367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43029EAB-ED34-4540-BEFB-91E30B9E2AD8}"/>
              </a:ext>
            </a:extLst>
          </p:cNvPr>
          <p:cNvSpPr/>
          <p:nvPr/>
        </p:nvSpPr>
        <p:spPr>
          <a:xfrm>
            <a:off x="2314341" y="2360757"/>
            <a:ext cx="1846541" cy="1212717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Arc 101">
            <a:extLst>
              <a:ext uri="{FF2B5EF4-FFF2-40B4-BE49-F238E27FC236}">
                <a16:creationId xmlns:a16="http://schemas.microsoft.com/office/drawing/2014/main" id="{5C02A892-A6D9-4CA3-B96C-5EA78B0B3A6C}"/>
              </a:ext>
            </a:extLst>
          </p:cNvPr>
          <p:cNvSpPr/>
          <p:nvPr/>
        </p:nvSpPr>
        <p:spPr>
          <a:xfrm>
            <a:off x="2221737" y="2839230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/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blipFill>
                <a:blip r:embed="rId10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Ellipse 107">
            <a:extLst>
              <a:ext uri="{FF2B5EF4-FFF2-40B4-BE49-F238E27FC236}">
                <a16:creationId xmlns:a16="http://schemas.microsoft.com/office/drawing/2014/main" id="{EA57AD47-6080-4F14-8BEF-AB865AB2F417}"/>
              </a:ext>
            </a:extLst>
          </p:cNvPr>
          <p:cNvSpPr/>
          <p:nvPr/>
        </p:nvSpPr>
        <p:spPr>
          <a:xfrm>
            <a:off x="2513357" y="297690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35E02E89-C150-4F73-B6AD-FA1CCF4857E9}"/>
              </a:ext>
            </a:extLst>
          </p:cNvPr>
          <p:cNvSpPr/>
          <p:nvPr/>
        </p:nvSpPr>
        <p:spPr>
          <a:xfrm>
            <a:off x="3657678" y="276775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/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blipFill>
                <a:blip r:embed="rId11"/>
                <a:stretch>
                  <a:fillRect l="-1370" b="-173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ZoneTexte 111">
            <a:extLst>
              <a:ext uri="{FF2B5EF4-FFF2-40B4-BE49-F238E27FC236}">
                <a16:creationId xmlns:a16="http://schemas.microsoft.com/office/drawing/2014/main" id="{BAABD792-16AD-4B9A-BC67-116AB4868E63}"/>
              </a:ext>
            </a:extLst>
          </p:cNvPr>
          <p:cNvSpPr txBox="1"/>
          <p:nvPr/>
        </p:nvSpPr>
        <p:spPr>
          <a:xfrm>
            <a:off x="3181716" y="384840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F03D2E65-D87B-4A0B-9A9B-3F51E0FF4609}"/>
              </a:ext>
            </a:extLst>
          </p:cNvPr>
          <p:cNvSpPr txBox="1"/>
          <p:nvPr/>
        </p:nvSpPr>
        <p:spPr>
          <a:xfrm>
            <a:off x="4396724" y="3285897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/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blipFill>
                <a:blip r:embed="rId1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/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blipFill>
                <a:blip r:embed="rId1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/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blipFill>
                <a:blip r:embed="rId1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Connecteur : en arc 117">
            <a:extLst>
              <a:ext uri="{FF2B5EF4-FFF2-40B4-BE49-F238E27FC236}">
                <a16:creationId xmlns:a16="http://schemas.microsoft.com/office/drawing/2014/main" id="{1C6EA54A-FDF7-4055-A0A4-9D8D29561BCB}"/>
              </a:ext>
            </a:extLst>
          </p:cNvPr>
          <p:cNvCxnSpPr>
            <a:cxnSpLocks/>
            <a:stCxn id="113" idx="1"/>
            <a:endCxn id="109" idx="6"/>
          </p:cNvCxnSpPr>
          <p:nvPr/>
        </p:nvCxnSpPr>
        <p:spPr>
          <a:xfrm rot="10800000">
            <a:off x="3945678" y="2911760"/>
            <a:ext cx="451046" cy="46647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 : en arc 118">
            <a:extLst>
              <a:ext uri="{FF2B5EF4-FFF2-40B4-BE49-F238E27FC236}">
                <a16:creationId xmlns:a16="http://schemas.microsoft.com/office/drawing/2014/main" id="{B6629F15-3E08-46BF-9487-A87EFE4CD1E3}"/>
              </a:ext>
            </a:extLst>
          </p:cNvPr>
          <p:cNvCxnSpPr>
            <a:cxnSpLocks/>
            <a:stCxn id="116" idx="1"/>
            <a:endCxn id="108" idx="6"/>
          </p:cNvCxnSpPr>
          <p:nvPr/>
        </p:nvCxnSpPr>
        <p:spPr>
          <a:xfrm rot="10800000">
            <a:off x="2801357" y="3120906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 : en arc 119">
            <a:extLst>
              <a:ext uri="{FF2B5EF4-FFF2-40B4-BE49-F238E27FC236}">
                <a16:creationId xmlns:a16="http://schemas.microsoft.com/office/drawing/2014/main" id="{2FBBC712-549C-4615-AB93-7AF3F0684D45}"/>
              </a:ext>
            </a:extLst>
          </p:cNvPr>
          <p:cNvCxnSpPr>
            <a:cxnSpLocks/>
            <a:stCxn id="117" idx="0"/>
            <a:endCxn id="109" idx="3"/>
          </p:cNvCxnSpPr>
          <p:nvPr/>
        </p:nvCxnSpPr>
        <p:spPr>
          <a:xfrm rot="5400000" flipH="1" flipV="1">
            <a:off x="3508372" y="3082764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 : en arc 120">
            <a:extLst>
              <a:ext uri="{FF2B5EF4-FFF2-40B4-BE49-F238E27FC236}">
                <a16:creationId xmlns:a16="http://schemas.microsoft.com/office/drawing/2014/main" id="{A3FC97B3-2731-4103-ADDA-4CB4B38234CB}"/>
              </a:ext>
            </a:extLst>
          </p:cNvPr>
          <p:cNvCxnSpPr>
            <a:cxnSpLocks/>
            <a:stCxn id="112" idx="1"/>
            <a:endCxn id="108" idx="5"/>
          </p:cNvCxnSpPr>
          <p:nvPr/>
        </p:nvCxnSpPr>
        <p:spPr>
          <a:xfrm rot="10800000">
            <a:off x="2759180" y="3222730"/>
            <a:ext cx="422536" cy="718007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 : en arc 121">
            <a:extLst>
              <a:ext uri="{FF2B5EF4-FFF2-40B4-BE49-F238E27FC236}">
                <a16:creationId xmlns:a16="http://schemas.microsoft.com/office/drawing/2014/main" id="{69D6C15E-36F3-42E8-BCD3-CB7BBD5ADC18}"/>
              </a:ext>
            </a:extLst>
          </p:cNvPr>
          <p:cNvCxnSpPr>
            <a:cxnSpLocks/>
            <a:stCxn id="114" idx="0"/>
            <a:endCxn id="108" idx="4"/>
          </p:cNvCxnSpPr>
          <p:nvPr/>
        </p:nvCxnSpPr>
        <p:spPr>
          <a:xfrm rot="5400000" flipH="1" flipV="1">
            <a:off x="2267609" y="3463675"/>
            <a:ext cx="588516" cy="19097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298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B6EE5879-8234-420F-B0FE-036CD0F26D42}"/>
              </a:ext>
            </a:extLst>
          </p:cNvPr>
          <p:cNvCxnSpPr>
            <a:cxnSpLocks/>
          </p:cNvCxnSpPr>
          <p:nvPr/>
        </p:nvCxnSpPr>
        <p:spPr>
          <a:xfrm rot="14400000">
            <a:off x="3129811" y="2249764"/>
            <a:ext cx="943354" cy="9480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2121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3008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5018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7018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0878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4111639" y="274834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6" y="2699357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rot="14400000" flipH="1">
            <a:off x="3471743" y="2658666"/>
            <a:ext cx="72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Ellipse 83">
            <a:extLst>
              <a:ext uri="{FF2B5EF4-FFF2-40B4-BE49-F238E27FC236}">
                <a16:creationId xmlns:a16="http://schemas.microsoft.com/office/drawing/2014/main" id="{2400AF99-8C9C-48DF-A956-C60E4C2435DD}"/>
              </a:ext>
            </a:extLst>
          </p:cNvPr>
          <p:cNvSpPr/>
          <p:nvPr/>
        </p:nvSpPr>
        <p:spPr>
          <a:xfrm rot="65633">
            <a:off x="3561742" y="2256896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4EC72E9C-4080-4850-9EF8-FDF31241AA92}"/>
              </a:ext>
            </a:extLst>
          </p:cNvPr>
          <p:cNvCxnSpPr>
            <a:cxnSpLocks/>
          </p:cNvCxnSpPr>
          <p:nvPr/>
        </p:nvCxnSpPr>
        <p:spPr>
          <a:xfrm rot="14400000" flipH="1">
            <a:off x="3344766" y="2898094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6532D522-B0D1-4F39-8E53-DD72024FD2F0}"/>
              </a:ext>
            </a:extLst>
          </p:cNvPr>
          <p:cNvCxnSpPr>
            <a:cxnSpLocks/>
          </p:cNvCxnSpPr>
          <p:nvPr/>
        </p:nvCxnSpPr>
        <p:spPr>
          <a:xfrm rot="14400000" flipH="1">
            <a:off x="2940739" y="3130862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71F31DDF-C506-47E2-8F63-918E4A2B0E28}"/>
              </a:ext>
            </a:extLst>
          </p:cNvPr>
          <p:cNvSpPr/>
          <p:nvPr/>
        </p:nvSpPr>
        <p:spPr>
          <a:xfrm rot="65633">
            <a:off x="3934517" y="2911420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blipFill>
                <a:blip r:embed="rId1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8079920" y="1827005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8270807" y="1988840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8172817" y="3309688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8244817" y="3381688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7118677" y="2276872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blipFill>
                <a:blip r:embed="rId15"/>
                <a:stretch>
                  <a:fillRect l="-19048" r="-2381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blipFill>
                <a:blip r:embed="rId1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5000" r="-20833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blipFill>
                <a:blip r:embed="rId18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blipFill>
                <a:blip r:embed="rId19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/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989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>
            <a:extLst>
              <a:ext uri="{FF2B5EF4-FFF2-40B4-BE49-F238E27FC236}">
                <a16:creationId xmlns:a16="http://schemas.microsoft.com/office/drawing/2014/main" id="{14599C60-F25F-41C4-A495-1C7EE3043DBD}"/>
              </a:ext>
            </a:extLst>
          </p:cNvPr>
          <p:cNvGrpSpPr/>
          <p:nvPr/>
        </p:nvGrpSpPr>
        <p:grpSpPr>
          <a:xfrm rot="3600000">
            <a:off x="3102000" y="1336753"/>
            <a:ext cx="270001" cy="1235839"/>
            <a:chOff x="5666867" y="1563038"/>
            <a:chExt cx="270001" cy="1235839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525C2F94-FE6D-424C-A28D-309A810EA5D8}"/>
                </a:ext>
              </a:extLst>
            </p:cNvPr>
            <p:cNvGrpSpPr/>
            <p:nvPr/>
          </p:nvGrpSpPr>
          <p:grpSpPr>
            <a:xfrm>
              <a:off x="5701873" y="1563038"/>
              <a:ext cx="234995" cy="1235839"/>
              <a:chOff x="5701873" y="1563038"/>
              <a:chExt cx="234995" cy="1235839"/>
            </a:xfrm>
          </p:grpSpPr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9D98988-E415-47D7-AFDC-B2E4246FD9DB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>
                <a:off x="5234936" y="2029975"/>
                <a:ext cx="943354" cy="948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7B6A826-BDEB-41E3-8360-CE3BE6AC89B7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 flipH="1">
                <a:off x="5576868" y="2438877"/>
                <a:ext cx="7200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DA548694-4182-4F90-81A0-33BE16FB9E6F}"/>
                </a:ext>
              </a:extLst>
            </p:cNvPr>
            <p:cNvSpPr/>
            <p:nvPr/>
          </p:nvSpPr>
          <p:spPr>
            <a:xfrm rot="65633">
              <a:off x="5666867" y="203710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4460999" y="1823784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4651886" y="1985619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4553896" y="3306467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4625896" y="3378467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3499756" y="2273651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blipFill>
                <a:blip r:embed="rId2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blipFill>
                <a:blip r:embed="rId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blipFill>
                <a:blip r:embed="rId4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blipFill>
                <a:blip r:embed="rId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blipFill>
                <a:blip r:embed="rId7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1872626" y="3362061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274907" y="2588073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2894035" y="195789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6638798" y="1823347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6829685" y="1985182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6731695" y="330603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6803695" y="337803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5677555" y="2273214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blipFill>
                <a:blip r:embed="rId15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blipFill>
                <a:blip r:embed="rId1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blipFill>
                <a:blip r:embed="rId18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blipFill>
                <a:blip r:embed="rId19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68A52BBA-86AE-4533-ADAD-301C6CD63090}"/>
              </a:ext>
            </a:extLst>
          </p:cNvPr>
          <p:cNvSpPr/>
          <p:nvPr/>
        </p:nvSpPr>
        <p:spPr>
          <a:xfrm>
            <a:off x="2805093" y="2408073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872E4C0-E30C-4F0C-9C0E-22EEE1233D8F}"/>
              </a:ext>
            </a:extLst>
          </p:cNvPr>
          <p:cNvGrpSpPr/>
          <p:nvPr/>
        </p:nvGrpSpPr>
        <p:grpSpPr>
          <a:xfrm rot="5400000">
            <a:off x="2055877" y="3284984"/>
            <a:ext cx="432048" cy="288031"/>
            <a:chOff x="2286259" y="3513708"/>
            <a:chExt cx="432048" cy="28803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27146BDB-BDA2-4D53-ACAB-27EDAD3B8E9E}"/>
              </a:ext>
            </a:extLst>
          </p:cNvPr>
          <p:cNvGrpSpPr/>
          <p:nvPr/>
        </p:nvGrpSpPr>
        <p:grpSpPr>
          <a:xfrm>
            <a:off x="2412262" y="3212976"/>
            <a:ext cx="180000" cy="448978"/>
            <a:chOff x="2412262" y="3212976"/>
            <a:chExt cx="180000" cy="448978"/>
          </a:xfrm>
        </p:grpSpPr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6532D522-B0D1-4F39-8E53-DD72024FD2F0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212976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A872DD0-ACD5-4A78-967C-7C06F3821168}"/>
                </a:ext>
              </a:extLst>
            </p:cNvPr>
            <p:cNvSpPr/>
            <p:nvPr/>
          </p:nvSpPr>
          <p:spPr>
            <a:xfrm rot="16200000">
              <a:off x="2322262" y="3347465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B6540D54-381C-4B5E-BCCB-6FA4CB4A301B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661954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1" cy="1338229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AC1DC9CD-FFD0-4F5B-9F3E-365334CC560B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2945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3E54224E-6D7C-425E-96C6-9FADA88771C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985093" y="2498073"/>
            <a:ext cx="570874" cy="0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/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375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Larme 1">
            <a:extLst>
              <a:ext uri="{FF2B5EF4-FFF2-40B4-BE49-F238E27FC236}">
                <a16:creationId xmlns:a16="http://schemas.microsoft.com/office/drawing/2014/main" id="{CB7446EE-871D-475E-BB3D-6EFA257426E6}"/>
              </a:ext>
            </a:extLst>
          </p:cNvPr>
          <p:cNvSpPr/>
          <p:nvPr/>
        </p:nvSpPr>
        <p:spPr>
          <a:xfrm>
            <a:off x="4977255" y="2636914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blipFill>
                <a:blip r:embed="rId4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56657" y="1292668"/>
            <a:ext cx="1459344" cy="1457291"/>
            <a:chOff x="1668820" y="1400514"/>
            <a:chExt cx="1459344" cy="1457291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blipFill>
                <a:blip r:embed="rId6"/>
                <a:stretch>
                  <a:fillRect l="-32353" r="-5882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</p:cNvCxnSpPr>
          <p:nvPr/>
        </p:nvCxnSpPr>
        <p:spPr>
          <a:xfrm flipV="1">
            <a:off x="5603103" y="1794882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1DEE75F3-9B2B-4B72-8468-E6B5FF902D30}"/>
              </a:ext>
            </a:extLst>
          </p:cNvPr>
          <p:cNvSpPr/>
          <p:nvPr/>
        </p:nvSpPr>
        <p:spPr>
          <a:xfrm rot="2700000">
            <a:off x="5806229" y="2337646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956594" y="2033057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235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e 59">
            <a:extLst>
              <a:ext uri="{FF2B5EF4-FFF2-40B4-BE49-F238E27FC236}">
                <a16:creationId xmlns:a16="http://schemas.microsoft.com/office/drawing/2014/main" id="{7696574A-F9D3-49BE-9943-982155CF9CA7}"/>
              </a:ext>
            </a:extLst>
          </p:cNvPr>
          <p:cNvGrpSpPr/>
          <p:nvPr/>
        </p:nvGrpSpPr>
        <p:grpSpPr>
          <a:xfrm rot="19800000">
            <a:off x="7813066" y="1725273"/>
            <a:ext cx="1440160" cy="1440160"/>
            <a:chOff x="971600" y="548680"/>
            <a:chExt cx="1440160" cy="1440160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2E98BAF5-428E-49FF-BAF8-18E2F292CB6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21A6302C-C56F-4999-9736-4DFBF276CA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2B613A98-51CB-4B62-A130-053FEE297B25}"/>
              </a:ext>
            </a:extLst>
          </p:cNvPr>
          <p:cNvGrpSpPr/>
          <p:nvPr/>
        </p:nvGrpSpPr>
        <p:grpSpPr>
          <a:xfrm rot="19800000">
            <a:off x="4933530" y="1320817"/>
            <a:ext cx="1440160" cy="1440160"/>
            <a:chOff x="971600" y="548680"/>
            <a:chExt cx="1440160" cy="1440160"/>
          </a:xfrm>
        </p:grpSpPr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AE06ADC-F934-4CBE-879D-44156E028A7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7AB377F-A057-45C3-A092-0D8AA36E9D3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  <a:stCxn id="37" idx="2"/>
          </p:cNvCxnSpPr>
          <p:nvPr/>
        </p:nvCxnSpPr>
        <p:spPr>
          <a:xfrm flipV="1">
            <a:off x="5456455" y="1794884"/>
            <a:ext cx="1156062" cy="1152428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blipFill>
                <a:blip r:embed="rId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32502" y="1302673"/>
            <a:ext cx="1514866" cy="1523012"/>
            <a:chOff x="1613298" y="1400514"/>
            <a:chExt cx="1514866" cy="1523012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13298" y="2743526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blipFill>
                <a:blip r:embed="rId6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791127" y="2213420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1CECE3EA-A3F9-4BF7-87DC-B88AB9BB51F7}"/>
              </a:ext>
            </a:extLst>
          </p:cNvPr>
          <p:cNvSpPr/>
          <p:nvPr/>
        </p:nvSpPr>
        <p:spPr>
          <a:xfrm>
            <a:off x="4980805" y="2613088"/>
            <a:ext cx="795728" cy="795728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C0993D89-BB4E-4883-86F2-86B7750A66C5}"/>
              </a:ext>
            </a:extLst>
          </p:cNvPr>
          <p:cNvSpPr/>
          <p:nvPr/>
        </p:nvSpPr>
        <p:spPr>
          <a:xfrm>
            <a:off x="7107172" y="2279858"/>
            <a:ext cx="2304258" cy="2304258"/>
          </a:xfrm>
          <a:prstGeom prst="arc">
            <a:avLst>
              <a:gd name="adj1" fmla="val 19895151"/>
              <a:gd name="adj2" fmla="val 20633011"/>
            </a:avLst>
          </a:prstGeom>
          <a:ln>
            <a:solidFill>
              <a:srgbClr val="C0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/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/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/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blipFill>
                <a:blip r:embed="rId17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Ellipse 53">
            <a:extLst>
              <a:ext uri="{FF2B5EF4-FFF2-40B4-BE49-F238E27FC236}">
                <a16:creationId xmlns:a16="http://schemas.microsoft.com/office/drawing/2014/main" id="{2C1437DB-4E30-4659-A95D-F0F8A91E3DE0}"/>
              </a:ext>
            </a:extLst>
          </p:cNvPr>
          <p:cNvSpPr/>
          <p:nvPr/>
        </p:nvSpPr>
        <p:spPr>
          <a:xfrm>
            <a:off x="204264" y="175460"/>
            <a:ext cx="593177" cy="61811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800" b="1" dirty="0">
                <a:solidFill>
                  <a:sysClr val="windowText" lastClr="000000"/>
                </a:solidFill>
              </a:rPr>
              <a:t>46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/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blipFill>
                <a:blip r:embed="rId18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/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blipFill>
                <a:blip r:embed="rId19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379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611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e 62">
            <a:extLst>
              <a:ext uri="{FF2B5EF4-FFF2-40B4-BE49-F238E27FC236}">
                <a16:creationId xmlns:a16="http://schemas.microsoft.com/office/drawing/2014/main" id="{310F4F64-B9D7-4BA8-860B-6B1CE1FA1E3D}"/>
              </a:ext>
            </a:extLst>
          </p:cNvPr>
          <p:cNvGrpSpPr/>
          <p:nvPr/>
        </p:nvGrpSpPr>
        <p:grpSpPr>
          <a:xfrm rot="19800000">
            <a:off x="5639525" y="1716392"/>
            <a:ext cx="1440160" cy="1440160"/>
            <a:chOff x="971600" y="548680"/>
            <a:chExt cx="1440160" cy="1440160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2121FEC2-F9C5-462B-8367-2D2E98D3FEE4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1AB17552-6A13-4033-890B-1A5018D719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Arc 69">
            <a:extLst>
              <a:ext uri="{FF2B5EF4-FFF2-40B4-BE49-F238E27FC236}">
                <a16:creationId xmlns:a16="http://schemas.microsoft.com/office/drawing/2014/main" id="{EB9CC17C-C83E-4A98-9832-6AE25EFC4F98}"/>
              </a:ext>
            </a:extLst>
          </p:cNvPr>
          <p:cNvSpPr/>
          <p:nvPr/>
        </p:nvSpPr>
        <p:spPr>
          <a:xfrm>
            <a:off x="5197301" y="2520862"/>
            <a:ext cx="1817258" cy="1817258"/>
          </a:xfrm>
          <a:prstGeom prst="arc">
            <a:avLst>
              <a:gd name="adj1" fmla="val 19718312"/>
              <a:gd name="adj2" fmla="val 0"/>
            </a:avLst>
          </a:prstGeom>
          <a:ln>
            <a:solidFill>
              <a:srgbClr val="0070C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6E3C68E-3E89-47A4-8EF7-0BB98016DF33}"/>
                  </a:ext>
                </a:extLst>
              </p:cNvPr>
              <p:cNvSpPr txBox="1"/>
              <p:nvPr/>
            </p:nvSpPr>
            <p:spPr>
              <a:xfrm>
                <a:off x="6994074" y="290949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6E3C68E-3E89-47A4-8EF7-0BB98016D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074" y="2909494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9EF9716-6B20-4F0C-A6F1-810746D2C805}"/>
                  </a:ext>
                </a:extLst>
              </p:cNvPr>
              <p:cNvSpPr txBox="1"/>
              <p:nvPr/>
            </p:nvSpPr>
            <p:spPr>
              <a:xfrm>
                <a:off x="7341775" y="2522078"/>
                <a:ext cx="1687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9EF9716-6B20-4F0C-A6F1-810746D2C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775" y="2522078"/>
                <a:ext cx="168701" cy="246221"/>
              </a:xfrm>
              <a:prstGeom prst="rect">
                <a:avLst/>
              </a:prstGeom>
              <a:blipFill>
                <a:blip r:embed="rId1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B4DF7A9-9055-4D40-8BBB-FB1C350CE020}"/>
                  </a:ext>
                </a:extLst>
              </p:cNvPr>
              <p:cNvSpPr txBox="1"/>
              <p:nvPr/>
            </p:nvSpPr>
            <p:spPr>
              <a:xfrm>
                <a:off x="5290730" y="1877770"/>
                <a:ext cx="16472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B4DF7A9-9055-4D40-8BBB-FB1C350CE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730" y="1877770"/>
                <a:ext cx="164725" cy="246221"/>
              </a:xfrm>
              <a:prstGeom prst="rect">
                <a:avLst/>
              </a:prstGeom>
              <a:blipFill>
                <a:blip r:embed="rId17"/>
                <a:stretch>
                  <a:fillRect l="-25926" t="-37500" r="-96296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AEE7B2D3-CDAB-4C1D-B5F2-7B1CFB86B271}"/>
              </a:ext>
            </a:extLst>
          </p:cNvPr>
          <p:cNvCxnSpPr>
            <a:cxnSpLocks/>
          </p:cNvCxnSpPr>
          <p:nvPr/>
        </p:nvCxnSpPr>
        <p:spPr>
          <a:xfrm flipV="1">
            <a:off x="2958449" y="2363356"/>
            <a:ext cx="1241529" cy="1056764"/>
          </a:xfrm>
          <a:prstGeom prst="line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7AC03B5-436B-48F7-BCFD-A826CD4794F6}"/>
                  </a:ext>
                </a:extLst>
              </p:cNvPr>
              <p:cNvSpPr txBox="1"/>
              <p:nvPr/>
            </p:nvSpPr>
            <p:spPr>
              <a:xfrm>
                <a:off x="3946966" y="2196131"/>
                <a:ext cx="1687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7AC03B5-436B-48F7-BCFD-A826CD479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966" y="2196131"/>
                <a:ext cx="168701" cy="246221"/>
              </a:xfrm>
              <a:prstGeom prst="rect">
                <a:avLst/>
              </a:prstGeom>
              <a:blipFill>
                <a:blip r:embed="rId18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62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2646218"/>
            <a:ext cx="1440160" cy="783219"/>
            <a:chOff x="971600" y="1205621"/>
            <a:chExt cx="1440160" cy="783219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600" y="1205621"/>
              <a:ext cx="0" cy="783219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59409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0598D6B0-2DA4-4DFB-8937-F750DBAF37C1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976BEC6D-528E-48C3-88AF-CBEC0EA657C9}"/>
              </a:ext>
            </a:extLst>
          </p:cNvPr>
          <p:cNvSpPr/>
          <p:nvPr/>
        </p:nvSpPr>
        <p:spPr>
          <a:xfrm>
            <a:off x="642066" y="364714"/>
            <a:ext cx="2398642" cy="2398642"/>
          </a:xfrm>
          <a:prstGeom prst="arc">
            <a:avLst>
              <a:gd name="adj1" fmla="val 11122892"/>
              <a:gd name="adj2" fmla="val 1096973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8BCC1B19-A4EC-4DA6-B1CD-C54F5D9A9CEA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892FAE8C-76D4-41A3-BA4E-EA9C524B017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236639B-1BD2-4AB6-A02A-68B538649ECB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F700A7C9-2445-48D0-A1F4-81725DE35D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A6ADEA2-C73A-4C99-AC21-9FBE560EF1FE}"/>
                  </a:ext>
                </a:extLst>
              </p:cNvPr>
              <p:cNvSpPr txBox="1"/>
              <p:nvPr/>
            </p:nvSpPr>
            <p:spPr>
              <a:xfrm>
                <a:off x="5294645" y="1276266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A6ADEA2-C73A-4C99-AC21-9FBE560EF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645" y="1276266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36AB4534-5223-43DE-B222-3B834BFA5C84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7549B20-BB6A-4AA1-9A73-CEF201CECDF7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7549B20-BB6A-4AA1-9A73-CEF201CEC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9F1947ED-4DB5-4F26-B4B8-BF45964FD3E6}"/>
              </a:ext>
            </a:extLst>
          </p:cNvPr>
          <p:cNvSpPr txBox="1"/>
          <p:nvPr/>
        </p:nvSpPr>
        <p:spPr>
          <a:xfrm>
            <a:off x="5929391" y="547116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3417AA4-49FA-4423-9DE8-DAEC0C82AC87}"/>
              </a:ext>
            </a:extLst>
          </p:cNvPr>
          <p:cNvSpPr txBox="1"/>
          <p:nvPr/>
        </p:nvSpPr>
        <p:spPr>
          <a:xfrm>
            <a:off x="7114385" y="505033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BEA1BF8-1D22-4226-B24F-8B8D58C77155}"/>
                  </a:ext>
                </a:extLst>
              </p:cNvPr>
              <p:cNvSpPr txBox="1"/>
              <p:nvPr/>
            </p:nvSpPr>
            <p:spPr>
              <a:xfrm>
                <a:off x="5138940" y="5356270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BEA1BF8-1D22-4226-B24F-8B8D58C77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940" y="5356270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C1DA1F2-8511-4B39-8BFB-69986B5B937F}"/>
                  </a:ext>
                </a:extLst>
              </p:cNvPr>
              <p:cNvSpPr txBox="1"/>
              <p:nvPr/>
            </p:nvSpPr>
            <p:spPr>
              <a:xfrm>
                <a:off x="5833721" y="5027132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C1DA1F2-8511-4B39-8BFB-69986B5B9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721" y="5027132"/>
                <a:ext cx="505195" cy="208262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9A68F0E-067F-4819-88D9-87C3C335DC97}"/>
                  </a:ext>
                </a:extLst>
              </p:cNvPr>
              <p:cNvSpPr txBox="1"/>
              <p:nvPr/>
            </p:nvSpPr>
            <p:spPr>
              <a:xfrm>
                <a:off x="6008859" y="5007677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9A68F0E-067F-4819-88D9-87C3C335D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859" y="5007677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 : en arc 19">
            <a:extLst>
              <a:ext uri="{FF2B5EF4-FFF2-40B4-BE49-F238E27FC236}">
                <a16:creationId xmlns:a16="http://schemas.microsoft.com/office/drawing/2014/main" id="{72E3E7C3-9BAC-4003-B8DF-DC7A4CCB6C41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6772821" y="4645191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rc 20">
            <a:extLst>
              <a:ext uri="{FF2B5EF4-FFF2-40B4-BE49-F238E27FC236}">
                <a16:creationId xmlns:a16="http://schemas.microsoft.com/office/drawing/2014/main" id="{C589CD3C-2467-4887-A2D2-F83A9C885814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4653043" y="3584431"/>
            <a:ext cx="1180679" cy="154683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FDC784CE-AA7C-4530-A852-1AD52C1C74B5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6335514" y="4816195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rc 22">
            <a:extLst>
              <a:ext uri="{FF2B5EF4-FFF2-40B4-BE49-F238E27FC236}">
                <a16:creationId xmlns:a16="http://schemas.microsoft.com/office/drawing/2014/main" id="{5F69E09B-44B9-4558-9C2C-DBBBBF953044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4610865" y="3686255"/>
            <a:ext cx="1318526" cy="1877241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rc 23">
            <a:extLst>
              <a:ext uri="{FF2B5EF4-FFF2-40B4-BE49-F238E27FC236}">
                <a16:creationId xmlns:a16="http://schemas.microsoft.com/office/drawing/2014/main" id="{950A0D0B-22DC-4A4C-B6A2-816DD2C2624B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4207991" y="4029483"/>
            <a:ext cx="1627839" cy="102573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3CF85D0-5EA8-44C2-A02E-31C48CB1A24A}"/>
                  </a:ext>
                </a:extLst>
              </p:cNvPr>
              <p:cNvSpPr txBox="1"/>
              <p:nvPr/>
            </p:nvSpPr>
            <p:spPr>
              <a:xfrm>
                <a:off x="6620770" y="5045417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3CF85D0-5EA8-44C2-A02E-31C48CB1A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770" y="5045417"/>
                <a:ext cx="540073" cy="207108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 : en arc 28">
            <a:extLst>
              <a:ext uri="{FF2B5EF4-FFF2-40B4-BE49-F238E27FC236}">
                <a16:creationId xmlns:a16="http://schemas.microsoft.com/office/drawing/2014/main" id="{7E46B9B1-6312-4D84-B5E8-0FA0E63ED146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 flipV="1">
            <a:off x="6487466" y="5148971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787AEC15-E98A-4E15-B30A-AA252459868E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578E236-2B91-4DE6-A065-9FF1D6F5255C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1F6A132-7D7F-4C0C-8C3C-A0DE0EBDFBEB}"/>
                  </a:ext>
                </a:extLst>
              </p:cNvPr>
              <p:cNvSpPr txBox="1"/>
              <p:nvPr/>
            </p:nvSpPr>
            <p:spPr>
              <a:xfrm>
                <a:off x="6070009" y="2157698"/>
                <a:ext cx="89285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1F6A132-7D7F-4C0C-8C3C-A0DE0EBDF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009" y="2157698"/>
                <a:ext cx="892853" cy="390492"/>
              </a:xfrm>
              <a:prstGeom prst="rect">
                <a:avLst/>
              </a:prstGeom>
              <a:blipFill>
                <a:blip r:embed="rId8"/>
                <a:stretch>
                  <a:fillRect l="-9589" t="-12500" r="-5479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788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4220223" y="1718103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26043" y="660601"/>
            <a:ext cx="1934218" cy="3324958"/>
            <a:chOff x="1415440" y="71838"/>
            <a:chExt cx="1934218" cy="3324958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91064"/>
              <a:ext cx="518013" cy="5802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220628" y="1883879"/>
              <a:ext cx="359890" cy="3598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37500" r="-3125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887762" y="222365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257953"/>
              <a:ext cx="1440160" cy="2582721"/>
              <a:chOff x="971600" y="-593881"/>
              <a:chExt cx="1440160" cy="2582721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-593881"/>
                <a:ext cx="0" cy="2582721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23684" r="-263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60545" y="1073137"/>
            <a:ext cx="719636" cy="1375825"/>
            <a:chOff x="204247" y="1665591"/>
            <a:chExt cx="719636" cy="1375825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1375825"/>
              <a:chOff x="2412262" y="3036042"/>
              <a:chExt cx="180000" cy="1375825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62" y="3036042"/>
                <a:ext cx="0" cy="1375825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8D0E2CDA-3F01-44C2-B8C6-B9E6B7FFE018}"/>
              </a:ext>
            </a:extLst>
          </p:cNvPr>
          <p:cNvCxnSpPr>
            <a:cxnSpLocks/>
          </p:cNvCxnSpPr>
          <p:nvPr/>
        </p:nvCxnSpPr>
        <p:spPr>
          <a:xfrm>
            <a:off x="2083754" y="2448962"/>
            <a:ext cx="126744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4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blipFill>
                <a:blip r:embed="rId1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>
            <a:extLst>
              <a:ext uri="{FF2B5EF4-FFF2-40B4-BE49-F238E27FC236}">
                <a16:creationId xmlns:a16="http://schemas.microsoft.com/office/drawing/2014/main" id="{17B2A625-1BD3-4630-8E38-B92F094A0566}"/>
              </a:ext>
            </a:extLst>
          </p:cNvPr>
          <p:cNvGrpSpPr/>
          <p:nvPr/>
        </p:nvGrpSpPr>
        <p:grpSpPr>
          <a:xfrm>
            <a:off x="3182687" y="2616587"/>
            <a:ext cx="72000" cy="72000"/>
            <a:chOff x="4533487" y="2450024"/>
            <a:chExt cx="144000" cy="144000"/>
          </a:xfrm>
        </p:grpSpPr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4C5DF079-DDBA-4FB7-B041-1B6E3C9752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E85B5266-D414-45AA-ADF1-4EA7C8D7D4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blipFill>
                <a:blip r:embed="rId16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242783" y="183374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710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CC275AF4-2004-4386-94CC-508A56F6D227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84CF666-7AD0-4585-B347-5A160A457539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9B7B795A-72DE-4FF8-8661-BBC15B919F2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63AEF2D-1ADC-4AD5-A3E0-85B454F8D0E1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2139E887-0E46-4B99-8049-7E3747943B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27B509D-7137-4FB3-B125-C04EFCCC19EF}"/>
                  </a:ext>
                </a:extLst>
              </p:cNvPr>
              <p:cNvSpPr txBox="1"/>
              <p:nvPr/>
            </p:nvSpPr>
            <p:spPr>
              <a:xfrm>
                <a:off x="6119206" y="207747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27B509D-7137-4FB3-B125-C04EFCCC1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206" y="2077474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F5ABE3E0-BCE7-4051-97CC-6808CCE8D1CD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1276B81-7A13-4B84-8044-B90DEEDB1443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1276B81-7A13-4B84-8044-B90DEEDB1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9E7DAC01-CD67-4890-9B39-BF92CE72E4C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714AF441-7B52-404C-9679-74837A38F1CA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362738-E5F0-42AD-8416-89FA15FFA398}"/>
                  </a:ext>
                </a:extLst>
              </p:cNvPr>
              <p:cNvSpPr txBox="1"/>
              <p:nvPr/>
            </p:nvSpPr>
            <p:spPr>
              <a:xfrm>
                <a:off x="5115315" y="1220544"/>
                <a:ext cx="1003891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362738-E5F0-42AD-8416-89FA15FFA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315" y="1220544"/>
                <a:ext cx="1003891" cy="405304"/>
              </a:xfrm>
              <a:prstGeom prst="rect">
                <a:avLst/>
              </a:prstGeom>
              <a:blipFill>
                <a:blip r:embed="rId4"/>
                <a:stretch>
                  <a:fillRect l="-5455" t="-11940" r="-9091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345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19695" cy="776131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817916"/>
            <a:ext cx="489683" cy="542152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98365" y="2812422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blipFill>
                <a:blip r:embed="rId11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71739" y="1067158"/>
            <a:ext cx="719636" cy="948267"/>
            <a:chOff x="204247" y="1665591"/>
            <a:chExt cx="719636" cy="948267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948267"/>
              <a:chOff x="2412262" y="3036042"/>
              <a:chExt cx="180000" cy="948267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  <a:endCxn id="62" idx="0"/>
              </p:cNvCxnSpPr>
              <p:nvPr/>
            </p:nvCxnSpPr>
            <p:spPr>
              <a:xfrm>
                <a:off x="2502262" y="3036042"/>
                <a:ext cx="0" cy="9482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2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2996601" y="2661873"/>
            <a:ext cx="216000" cy="216000"/>
          </a:xfrm>
          <a:prstGeom prst="arc">
            <a:avLst>
              <a:gd name="adj1" fmla="val 353310"/>
              <a:gd name="adj2" fmla="val 11749987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blipFill>
                <a:blip r:embed="rId15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>
            <a:extLst>
              <a:ext uri="{FF2B5EF4-FFF2-40B4-BE49-F238E27FC236}">
                <a16:creationId xmlns:a16="http://schemas.microsoft.com/office/drawing/2014/main" id="{1517B107-BBB6-4DAD-8C09-661A4D7B3801}"/>
              </a:ext>
            </a:extLst>
          </p:cNvPr>
          <p:cNvGrpSpPr/>
          <p:nvPr/>
        </p:nvGrpSpPr>
        <p:grpSpPr>
          <a:xfrm>
            <a:off x="4224053" y="1717212"/>
            <a:ext cx="2813785" cy="2867170"/>
            <a:chOff x="7099377" y="1714397"/>
            <a:chExt cx="2813785" cy="2867170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C84BAB04-6498-434A-B8C6-A97C94414DF4}"/>
                </a:ext>
              </a:extLst>
            </p:cNvPr>
            <p:cNvGrpSpPr/>
            <p:nvPr/>
          </p:nvGrpSpPr>
          <p:grpSpPr>
            <a:xfrm>
              <a:off x="7268306" y="1714397"/>
              <a:ext cx="2644856" cy="2685420"/>
              <a:chOff x="7268306" y="1714397"/>
              <a:chExt cx="2644856" cy="2685420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000" r="-285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30000" r="-30000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121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3333" r="-9091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26087" r="-2608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71" name="Ellipse 70">
            <a:extLst>
              <a:ext uri="{FF2B5EF4-FFF2-40B4-BE49-F238E27FC236}">
                <a16:creationId xmlns:a16="http://schemas.microsoft.com/office/drawing/2014/main" id="{9DA0F4F0-37E7-45FD-94E0-836998E6A3A1}"/>
              </a:ext>
            </a:extLst>
          </p:cNvPr>
          <p:cNvSpPr/>
          <p:nvPr/>
        </p:nvSpPr>
        <p:spPr>
          <a:xfrm>
            <a:off x="2582185" y="92345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3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577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2000162-A05A-48CE-A2B8-DB6F0BE1E06D}"/>
              </a:ext>
            </a:extLst>
          </p:cNvPr>
          <p:cNvSpPr/>
          <p:nvPr/>
        </p:nvSpPr>
        <p:spPr>
          <a:xfrm>
            <a:off x="5377543" y="1273629"/>
            <a:ext cx="1436914" cy="1437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>
              <a:solidFill>
                <a:schemeClr val="tx1"/>
              </a:solidFill>
            </a:endParaRPr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35A1A58A-3DE0-47EA-8AB6-795F7A13F23E}"/>
              </a:ext>
            </a:extLst>
          </p:cNvPr>
          <p:cNvSpPr/>
          <p:nvPr/>
        </p:nvSpPr>
        <p:spPr>
          <a:xfrm rot="10800000">
            <a:off x="935200" y="1575858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DFE2471-4073-419F-941B-3CC9B5866323}"/>
              </a:ext>
            </a:extLst>
          </p:cNvPr>
          <p:cNvGrpSpPr/>
          <p:nvPr/>
        </p:nvGrpSpPr>
        <p:grpSpPr>
          <a:xfrm>
            <a:off x="5161519" y="2848649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209A2B19-56DE-4BA5-9149-B0DFAC2387F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7E3EC47-B6A0-4BFD-BEC3-B8D0639237FF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2078222-3DD8-4240-B547-B5C64B38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B5B08A-3A35-4209-88B0-BDBE8131CAB9}"/>
                  </a:ext>
                </a:extLst>
              </p:cNvPr>
              <p:cNvSpPr txBox="1"/>
              <p:nvPr/>
            </p:nvSpPr>
            <p:spPr>
              <a:xfrm>
                <a:off x="1939091" y="1881531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B5B08A-3A35-4209-88B0-BDBE8131C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091" y="1881531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/>
              <p:nvPr/>
            </p:nvSpPr>
            <p:spPr>
              <a:xfrm>
                <a:off x="4441870" y="176197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870" y="1761977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D673B57-ED4D-47DB-9745-A0DB291427B0}"/>
              </a:ext>
            </a:extLst>
          </p:cNvPr>
          <p:cNvSpPr/>
          <p:nvPr/>
        </p:nvSpPr>
        <p:spPr>
          <a:xfrm>
            <a:off x="5233543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C8E191A-1F5E-45CA-8BE8-5B8C6F599290}"/>
              </a:ext>
            </a:extLst>
          </p:cNvPr>
          <p:cNvSpPr/>
          <p:nvPr/>
        </p:nvSpPr>
        <p:spPr>
          <a:xfrm>
            <a:off x="6670456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B80F03A-B8BF-4801-8101-9E388FA76F00}"/>
                  </a:ext>
                </a:extLst>
              </p:cNvPr>
              <p:cNvSpPr txBox="1"/>
              <p:nvPr/>
            </p:nvSpPr>
            <p:spPr>
              <a:xfrm>
                <a:off x="935200" y="1024601"/>
                <a:ext cx="1003891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B80F03A-B8BF-4801-8101-9E388FA76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00" y="1024601"/>
                <a:ext cx="1003891" cy="405304"/>
              </a:xfrm>
              <a:prstGeom prst="rect">
                <a:avLst/>
              </a:prstGeom>
              <a:blipFill>
                <a:blip r:embed="rId4"/>
                <a:stretch>
                  <a:fillRect l="-5455" t="-11940" r="-9091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8C0422E8-3282-42A6-B758-FC637EDC8612}"/>
              </a:ext>
            </a:extLst>
          </p:cNvPr>
          <p:cNvSpPr/>
          <p:nvPr/>
        </p:nvSpPr>
        <p:spPr>
          <a:xfrm>
            <a:off x="5233544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0AD2396-38AA-4F0E-BB06-7466C8B19622}"/>
              </a:ext>
            </a:extLst>
          </p:cNvPr>
          <p:cNvSpPr/>
          <p:nvPr/>
        </p:nvSpPr>
        <p:spPr>
          <a:xfrm>
            <a:off x="6670456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3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9E34682-C1F4-49CB-91F7-01A8691FE9E5}"/>
                  </a:ext>
                </a:extLst>
              </p:cNvPr>
              <p:cNvSpPr txBox="1"/>
              <p:nvPr/>
            </p:nvSpPr>
            <p:spPr>
              <a:xfrm>
                <a:off x="5700163" y="80580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Rotule de centre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9E34682-C1F4-49CB-91F7-01A8691FE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63" y="80580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t="-13115" r="-3846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/>
              <p:nvPr/>
            </p:nvSpPr>
            <p:spPr>
              <a:xfrm>
                <a:off x="6958456" y="1758595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456" y="1758595"/>
                <a:ext cx="791673" cy="461088"/>
              </a:xfrm>
              <a:prstGeom prst="rect">
                <a:avLst/>
              </a:prstGeom>
              <a:blipFill>
                <a:blip r:embed="rId6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9D523A4-8ABE-4819-B0F4-CDF256C3FEFD}"/>
                  </a:ext>
                </a:extLst>
              </p:cNvPr>
              <p:cNvSpPr txBox="1"/>
              <p:nvPr/>
            </p:nvSpPr>
            <p:spPr>
              <a:xfrm>
                <a:off x="5521543" y="2874093"/>
                <a:ext cx="1148912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glissant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9D523A4-8ABE-4819-B0F4-CDF256C3F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543" y="2874093"/>
                <a:ext cx="1148912" cy="405304"/>
              </a:xfrm>
              <a:prstGeom prst="rect">
                <a:avLst/>
              </a:prstGeom>
              <a:blipFill>
                <a:blip r:embed="rId7"/>
                <a:stretch>
                  <a:fillRect t="-11940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877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>
            <a:extLst>
              <a:ext uri="{FF2B5EF4-FFF2-40B4-BE49-F238E27FC236}">
                <a16:creationId xmlns:a16="http://schemas.microsoft.com/office/drawing/2014/main" id="{22B66FFB-BB9C-4343-A78A-2FD4AA4DC105}"/>
              </a:ext>
            </a:extLst>
          </p:cNvPr>
          <p:cNvGrpSpPr/>
          <p:nvPr/>
        </p:nvGrpSpPr>
        <p:grpSpPr>
          <a:xfrm rot="19800000">
            <a:off x="2335210" y="2693334"/>
            <a:ext cx="2289433" cy="255270"/>
            <a:chOff x="2392212" y="1289979"/>
            <a:chExt cx="2289433" cy="255270"/>
          </a:xfrm>
        </p:grpSpPr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949629F5-DF09-4262-8CEC-CE787B910175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687EB96C-B509-4667-8C86-F8C64468B74A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5292B5F-7F0E-4D6F-96D1-8901FFC21A76}"/>
                  </a:ext>
                </a:extLst>
              </p:cNvPr>
              <p:cNvCxnSpPr>
                <a:cxnSpLocks/>
                <a:endCxn id="6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F6F994C4-1A79-4314-BF46-F6642BB2D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E93F0E63-6C27-4E1D-A5C8-C32F4C9B9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BAF20EEF-1BD2-4245-841E-5E2A8F3AF0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CA13947-8990-4FBD-AC7E-AEF2B0D51F99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26584" y="1208420"/>
            <a:ext cx="1769878" cy="192987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26584" y="1208420"/>
            <a:ext cx="1428308" cy="155338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83898" y="289429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006327" y="1639757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701252" y="260816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00224" y="1182060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blipFill>
                <a:blip r:embed="rId1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319D4F7A-DDFB-40A0-97D4-0B7140AA6E64}"/>
              </a:ext>
            </a:extLst>
          </p:cNvPr>
          <p:cNvGrpSpPr/>
          <p:nvPr/>
        </p:nvGrpSpPr>
        <p:grpSpPr>
          <a:xfrm>
            <a:off x="4938275" y="1719703"/>
            <a:ext cx="2813785" cy="2867170"/>
            <a:chOff x="7099377" y="1714397"/>
            <a:chExt cx="2813785" cy="2867170"/>
          </a:xfrm>
        </p:grpSpPr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B3C69FFF-0C97-4099-A274-B50C180946DB}"/>
                </a:ext>
              </a:extLst>
            </p:cNvPr>
            <p:cNvGrpSpPr/>
            <p:nvPr/>
          </p:nvGrpSpPr>
          <p:grpSpPr>
            <a:xfrm rot="19800000">
              <a:off x="7793718" y="1714397"/>
              <a:ext cx="1440160" cy="1440160"/>
              <a:chOff x="971600" y="548680"/>
              <a:chExt cx="1440160" cy="1440160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39C20A8B-26E8-43C1-92A8-60C3BEB201DE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ABFD8DC-A11D-47C3-B309-E9588CC97D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8060620" y="1827442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82515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153517" y="3310125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8225517" y="3382125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blipFill>
                  <a:blip r:embed="rId15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blipFill>
                  <a:blip r:embed="rId17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blipFill>
                  <a:blip r:embed="rId18"/>
                  <a:stretch>
                    <a:fillRect l="-30000" r="-30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blipFill>
                  <a:blip r:embed="rId20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9150607" y="2894260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2A13666E-1622-4EF8-86C9-7AEE110D8204}"/>
                </a:ext>
              </a:extLst>
            </p:cNvPr>
            <p:cNvSpPr/>
            <p:nvPr/>
          </p:nvSpPr>
          <p:spPr>
            <a:xfrm>
              <a:off x="7268306" y="2457309"/>
              <a:ext cx="1942508" cy="1942508"/>
            </a:xfrm>
            <a:prstGeom prst="arc">
              <a:avLst>
                <a:gd name="adj1" fmla="val 19773093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/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blipFill>
                  <a:blip r:embed="rId21"/>
                  <a:stretch>
                    <a:fillRect l="-26087" r="-26087" b="-2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/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blipFill>
                  <a:blip r:embed="rId22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/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292609" y="1272060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268240"/>
            <a:ext cx="1" cy="2160761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CB583B15-BECF-4BA6-8C71-0A27DBED33AB}"/>
              </a:ext>
            </a:extLst>
          </p:cNvPr>
          <p:cNvSpPr/>
          <p:nvPr/>
        </p:nvSpPr>
        <p:spPr>
          <a:xfrm>
            <a:off x="3408396" y="2585395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265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5639089" y="1706465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50423" cy="806859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91" y="1819510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78" y="1981345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88" y="3302193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88" y="3374193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748" y="2269377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6995978" y="2886328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5113677" y="2449377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blipFill>
                <a:blip r:embed="rId1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71316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E6B18822-8453-4DAE-A205-8E5A402D355C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44E7EF8-857D-463F-9BE2-5F6ECDBC95E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E4663B55-8859-4B36-8F07-DF57AAC7633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B878E6F-61AE-4F0A-8160-67E7F43F635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358A4F77-5E41-4932-BE07-B050A62AA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4C97221A-10F1-48DC-85FF-D1AA242D47BB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A4DD58DE-959F-4D54-A4FD-39B35F9DB80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368BC42-FA68-405D-B846-50B4C67B8A8F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/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blipFill>
                <a:blip r:embed="rId3"/>
                <a:stretch>
                  <a:fillRect l="-1361" t="-8247" r="-5442" b="-20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92EC3EE-B757-4305-A875-BB16BD351C8D}"/>
                  </a:ext>
                </a:extLst>
              </p:cNvPr>
              <p:cNvSpPr txBox="1"/>
              <p:nvPr/>
            </p:nvSpPr>
            <p:spPr>
              <a:xfrm>
                <a:off x="6035434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92EC3EE-B757-4305-A875-BB16BD351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434" y="2109192"/>
                <a:ext cx="791673" cy="461088"/>
              </a:xfrm>
              <a:prstGeom prst="rect">
                <a:avLst/>
              </a:prstGeom>
              <a:blipFill>
                <a:blip r:embed="rId4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313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10037" cy="114981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19565" y="2773891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663908"/>
            <a:ext cx="0" cy="176553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blipFill>
                <a:blip r:embed="rId12"/>
                <a:stretch>
                  <a:fillRect l="-37500" r="-3125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775230" y="218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5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3859397D-88A5-4179-8CAE-C3602E3E761C}"/>
              </a:ext>
            </a:extLst>
          </p:cNvPr>
          <p:cNvGrpSpPr/>
          <p:nvPr/>
        </p:nvGrpSpPr>
        <p:grpSpPr>
          <a:xfrm rot="18900000">
            <a:off x="2386102" y="2724782"/>
            <a:ext cx="1236362" cy="362020"/>
            <a:chOff x="3435705" y="2283001"/>
            <a:chExt cx="1236362" cy="362020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6346A174-861C-4172-9784-6F9FF3E586F5}"/>
                </a:ext>
              </a:extLst>
            </p:cNvPr>
            <p:cNvSpPr/>
            <p:nvPr/>
          </p:nvSpPr>
          <p:spPr>
            <a:xfrm rot="5400000">
              <a:off x="3738993" y="2283001"/>
              <a:ext cx="360000" cy="360000"/>
            </a:xfrm>
            <a:prstGeom prst="arc">
              <a:avLst>
                <a:gd name="adj1" fmla="val 58366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lt1"/>
                </a:solidFill>
              </a:endParaRP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</p:cNvCxnSpPr>
            <p:nvPr/>
          </p:nvCxnSpPr>
          <p:spPr>
            <a:xfrm>
              <a:off x="3435705" y="2469859"/>
              <a:ext cx="303288" cy="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0901C880-4AB0-43FF-A5D2-5EBE4DC44BC5}"/>
                </a:ext>
              </a:extLst>
            </p:cNvPr>
            <p:cNvCxnSpPr>
              <a:cxnSpLocks/>
            </p:cNvCxnSpPr>
            <p:nvPr/>
          </p:nvCxnSpPr>
          <p:spPr>
            <a:xfrm>
              <a:off x="3903519" y="2645021"/>
              <a:ext cx="768548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7C1CD40-587A-49EF-B22C-12858A4D4DEF}"/>
              </a:ext>
            </a:extLst>
          </p:cNvPr>
          <p:cNvGrpSpPr/>
          <p:nvPr/>
        </p:nvGrpSpPr>
        <p:grpSpPr>
          <a:xfrm>
            <a:off x="2914994" y="2605972"/>
            <a:ext cx="360000" cy="360000"/>
            <a:chOff x="3979273" y="4495771"/>
            <a:chExt cx="360000" cy="36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DFD5CDD6-0882-40C3-8D8B-D9EA15C4ACAB}"/>
                </a:ext>
              </a:extLst>
            </p:cNvPr>
            <p:cNvSpPr/>
            <p:nvPr/>
          </p:nvSpPr>
          <p:spPr>
            <a:xfrm>
              <a:off x="3979273" y="4495771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E845BAD7-BC12-4EA9-A976-CD1DC9519CF1}"/>
                </a:ext>
              </a:extLst>
            </p:cNvPr>
            <p:cNvCxnSpPr>
              <a:cxnSpLocks/>
              <a:stCxn id="55" idx="7"/>
              <a:endCxn id="56" idx="7"/>
            </p:cNvCxnSpPr>
            <p:nvPr/>
          </p:nvCxnSpPr>
          <p:spPr>
            <a:xfrm flipV="1">
              <a:off x="4222913" y="4548492"/>
              <a:ext cx="63639" cy="6363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97E59C82-DD2D-4616-AD21-09B8A8B2DBEE}"/>
                </a:ext>
              </a:extLst>
            </p:cNvPr>
            <p:cNvSpPr/>
            <p:nvPr/>
          </p:nvSpPr>
          <p:spPr>
            <a:xfrm>
              <a:off x="4069273" y="4585771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55" idx="1"/>
          </p:cNvCxnSpPr>
          <p:nvPr/>
        </p:nvCxnSpPr>
        <p:spPr>
          <a:xfrm>
            <a:off x="2437735" y="2041785"/>
            <a:ext cx="593619" cy="68054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554E40E6-9D91-4919-8681-0292D0F6A12F}"/>
              </a:ext>
            </a:extLst>
          </p:cNvPr>
          <p:cNvSpPr/>
          <p:nvPr/>
        </p:nvSpPr>
        <p:spPr>
          <a:xfrm>
            <a:off x="2677809" y="25900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D53C7700-C674-47F8-A6D3-A88CB19AE7CA}"/>
              </a:ext>
            </a:extLst>
          </p:cNvPr>
          <p:cNvGrpSpPr/>
          <p:nvPr/>
        </p:nvGrpSpPr>
        <p:grpSpPr>
          <a:xfrm>
            <a:off x="4787858" y="1684028"/>
            <a:ext cx="2966717" cy="2897539"/>
            <a:chOff x="6946445" y="1684028"/>
            <a:chExt cx="2966717" cy="2897539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4A30B59C-A112-465D-A7A9-3E9A07F34EBC}"/>
                </a:ext>
              </a:extLst>
            </p:cNvPr>
            <p:cNvGrpSpPr/>
            <p:nvPr/>
          </p:nvGrpSpPr>
          <p:grpSpPr>
            <a:xfrm>
              <a:off x="6946445" y="1684028"/>
              <a:ext cx="2966717" cy="2715789"/>
              <a:chOff x="6946445" y="1684028"/>
              <a:chExt cx="2966717" cy="2715789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0638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8571" r="-2381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424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2353" r="-5882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B05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9" name="Groupe 88">
                <a:extLst>
                  <a:ext uri="{FF2B5EF4-FFF2-40B4-BE49-F238E27FC236}">
                    <a16:creationId xmlns:a16="http://schemas.microsoft.com/office/drawing/2014/main" id="{3C6FD41E-2D77-4C2A-BFE6-17E7F1105D65}"/>
                  </a:ext>
                </a:extLst>
              </p:cNvPr>
              <p:cNvGrpSpPr/>
              <p:nvPr/>
            </p:nvGrpSpPr>
            <p:grpSpPr>
              <a:xfrm rot="18900000">
                <a:off x="7551445" y="1684028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90" name="Connecteur droit 89">
                  <a:extLst>
                    <a:ext uri="{FF2B5EF4-FFF2-40B4-BE49-F238E27FC236}">
                      <a16:creationId xmlns:a16="http://schemas.microsoft.com/office/drawing/2014/main" id="{63820C9B-E3C0-4AE6-98FA-3B138B28D8D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cteur droit 90">
                  <a:extLst>
                    <a:ext uri="{FF2B5EF4-FFF2-40B4-BE49-F238E27FC236}">
                      <a16:creationId xmlns:a16="http://schemas.microsoft.com/office/drawing/2014/main" id="{8735FE67-3D8E-43D3-A521-FF7644923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EF67775B-7D8A-4C97-82AC-BFCF17C73B12}"/>
                  </a:ext>
                </a:extLst>
              </p:cNvPr>
              <p:cNvSpPr/>
              <p:nvPr/>
            </p:nvSpPr>
            <p:spPr>
              <a:xfrm>
                <a:off x="7459024" y="2645564"/>
                <a:ext cx="1586040" cy="1586040"/>
              </a:xfrm>
              <a:prstGeom prst="arc">
                <a:avLst>
                  <a:gd name="adj1" fmla="val 18917937"/>
                  <a:gd name="adj2" fmla="val 20664084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/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/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/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blipFill>
                <a:blip r:embed="rId27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979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</p:cNvCxnSpPr>
          <p:nvPr/>
        </p:nvCxnSpPr>
        <p:spPr>
          <a:xfrm>
            <a:off x="3126398" y="1319284"/>
            <a:ext cx="0" cy="137572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182836" y="1826569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5373723" y="1988404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275733" y="3309252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5347733" y="338125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2214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319284"/>
            <a:ext cx="0" cy="2110154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182822" y="1329455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706785"/>
            <a:ext cx="1" cy="17222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C79A5F07-ACE0-4BAA-994E-E97D6D7CC145}"/>
              </a:ext>
            </a:extLst>
          </p:cNvPr>
          <p:cNvGrpSpPr/>
          <p:nvPr/>
        </p:nvGrpSpPr>
        <p:grpSpPr>
          <a:xfrm>
            <a:off x="2286259" y="1535250"/>
            <a:ext cx="1108033" cy="360000"/>
            <a:chOff x="319442" y="1468897"/>
            <a:chExt cx="1108033" cy="360000"/>
          </a:xfrm>
        </p:grpSpPr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7F5C4348-1F67-4FA6-A027-775245F2B330}"/>
                </a:ext>
              </a:extLst>
            </p:cNvPr>
            <p:cNvGrpSpPr/>
            <p:nvPr/>
          </p:nvGrpSpPr>
          <p:grpSpPr>
            <a:xfrm>
              <a:off x="319442" y="1468897"/>
              <a:ext cx="929037" cy="360000"/>
              <a:chOff x="-5154" y="1887014"/>
              <a:chExt cx="929037" cy="360000"/>
            </a:xfrm>
          </p:grpSpPr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0C038C48-5A2C-42B6-BA6B-B73DF12206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5154" y="2058549"/>
                <a:ext cx="7526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C31234E-04A9-4364-8942-68CB1809B83A}"/>
                  </a:ext>
                </a:extLst>
              </p:cNvPr>
              <p:cNvSpPr/>
              <p:nvPr/>
            </p:nvSpPr>
            <p:spPr>
              <a:xfrm rot="16200000">
                <a:off x="653883" y="1977014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/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5472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0BD073B4-F59C-45D2-B078-54408441EC13}"/>
              </a:ext>
            </a:extLst>
          </p:cNvPr>
          <p:cNvGrpSpPr/>
          <p:nvPr/>
        </p:nvGrpSpPr>
        <p:grpSpPr>
          <a:xfrm>
            <a:off x="1946445" y="2371784"/>
            <a:ext cx="2228243" cy="1613775"/>
            <a:chOff x="1946445" y="2371784"/>
            <a:chExt cx="2228243" cy="1613775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6087" r="-26087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646218"/>
              <a:ext cx="1440160" cy="783219"/>
              <a:chOff x="971600" y="1205621"/>
              <a:chExt cx="1440160" cy="783219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blipFill>
                  <a:blip r:embed="rId4"/>
                  <a:stretch>
                    <a:fillRect l="-18919" r="-5405" b="-1521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5"/>
                  <a:stretch>
                    <a:fillRect l="-29730" r="-8108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E3290A33-4189-46AA-A7A1-361F85575B5A}"/>
                </a:ext>
              </a:extLst>
            </p:cNvPr>
            <p:cNvGrpSpPr/>
            <p:nvPr/>
          </p:nvGrpSpPr>
          <p:grpSpPr>
            <a:xfrm>
              <a:off x="1946445" y="3337230"/>
              <a:ext cx="1424153" cy="180156"/>
              <a:chOff x="2679775" y="1365093"/>
              <a:chExt cx="1424153" cy="180156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143DA7B0-F22D-476D-97EA-1F2DCB2A6E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9775" y="1455249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F84AC496-1E73-4D86-A478-6B60EC340C62}"/>
                  </a:ext>
                </a:extLst>
              </p:cNvPr>
              <p:cNvSpPr/>
              <p:nvPr/>
            </p:nvSpPr>
            <p:spPr>
              <a:xfrm>
                <a:off x="39239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30FC01F-5106-4DF8-AF83-F4B2E07F44C4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E3ADCC1F-7806-48FF-81AC-4A6BA3D32522}"/>
              </a:ext>
            </a:extLst>
          </p:cNvPr>
          <p:cNvGrpSpPr/>
          <p:nvPr/>
        </p:nvGrpSpPr>
        <p:grpSpPr>
          <a:xfrm>
            <a:off x="5892800" y="2371784"/>
            <a:ext cx="2441684" cy="1613775"/>
            <a:chOff x="848953" y="2371784"/>
            <a:chExt cx="2441684" cy="1613775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136E6D6D-E3CC-49F9-B1A7-8C43E4AA159B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3D9F7302-1274-43A2-AB0D-71ABFC0692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2276D0CE-22E4-48F2-81BD-D2DDEE121F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31818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/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0C3DD0DA-E7D5-4053-B100-7F14E0827646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B3C4AB6A-BFA2-4E93-A50B-320ACC0C905C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7DBE7E61-735E-440E-8B23-E2FAADFA9058}"/>
                </a:ext>
              </a:extLst>
            </p:cNvPr>
            <p:cNvGrpSpPr/>
            <p:nvPr/>
          </p:nvGrpSpPr>
          <p:grpSpPr>
            <a:xfrm>
              <a:off x="2498607" y="2646218"/>
              <a:ext cx="731596" cy="783219"/>
              <a:chOff x="971600" y="1205621"/>
              <a:chExt cx="731596" cy="783219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141B8675-5A96-4D40-87DE-67C750570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68843B6-395B-42D3-BCEE-06AA4D46B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1988840"/>
                <a:ext cx="7315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/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blipFill>
                  <a:blip r:embed="rId6"/>
                  <a:stretch>
                    <a:fillRect l="-22222" r="-5556" b="-1555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7"/>
                  <a:stretch>
                    <a:fillRect l="-29730" r="-5405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E29EE23F-3CD4-41DF-A504-79D16F6F6785}"/>
                </a:ext>
              </a:extLst>
            </p:cNvPr>
            <p:cNvGrpSpPr/>
            <p:nvPr/>
          </p:nvGrpSpPr>
          <p:grpSpPr>
            <a:xfrm>
              <a:off x="848953" y="3337230"/>
              <a:ext cx="1955800" cy="180156"/>
              <a:chOff x="1582283" y="1365093"/>
              <a:chExt cx="1955800" cy="180156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57AE393-C74A-4C89-8D49-974B6CAB22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2283" y="1455249"/>
                <a:ext cx="19558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E504214D-0F81-4E34-AC35-5CF5376324EE}"/>
                  </a:ext>
                </a:extLst>
              </p:cNvPr>
              <p:cNvSpPr/>
              <p:nvPr/>
            </p:nvSpPr>
            <p:spPr>
              <a:xfrm>
                <a:off x="20443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F27DE9F-6328-4EF3-B2E1-4781270FC0E6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blipFill>
                <a:blip r:embed="rId8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0164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èche droite 7"/>
          <p:cNvSpPr/>
          <p:nvPr/>
        </p:nvSpPr>
        <p:spPr>
          <a:xfrm rot="5400000">
            <a:off x="10044654" y="3639760"/>
            <a:ext cx="743653" cy="2880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blipFill>
                <a:blip r:embed="rId15"/>
                <a:stretch>
                  <a:fillRect t="-6977" r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02104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429709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e libre 17"/>
          <p:cNvSpPr/>
          <p:nvPr/>
        </p:nvSpPr>
        <p:spPr>
          <a:xfrm>
            <a:off x="3177540" y="4869181"/>
            <a:ext cx="998220" cy="147567"/>
          </a:xfrm>
          <a:custGeom>
            <a:avLst/>
            <a:gdLst>
              <a:gd name="connsiteX0" fmla="*/ 0 w 998220"/>
              <a:gd name="connsiteY0" fmla="*/ 7620 h 147567"/>
              <a:gd name="connsiteX1" fmla="*/ 220980 w 998220"/>
              <a:gd name="connsiteY1" fmla="*/ 144780 h 147567"/>
              <a:gd name="connsiteX2" fmla="*/ 457200 w 998220"/>
              <a:gd name="connsiteY2" fmla="*/ 99060 h 147567"/>
              <a:gd name="connsiteX3" fmla="*/ 807720 w 998220"/>
              <a:gd name="connsiteY3" fmla="*/ 144780 h 147567"/>
              <a:gd name="connsiteX4" fmla="*/ 998220 w 998220"/>
              <a:gd name="connsiteY4" fmla="*/ 0 h 147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220" h="147567">
                <a:moveTo>
                  <a:pt x="0" y="7620"/>
                </a:moveTo>
                <a:cubicBezTo>
                  <a:pt x="72390" y="68580"/>
                  <a:pt x="144780" y="129540"/>
                  <a:pt x="220980" y="144780"/>
                </a:cubicBezTo>
                <a:cubicBezTo>
                  <a:pt x="297180" y="160020"/>
                  <a:pt x="359410" y="99060"/>
                  <a:pt x="457200" y="99060"/>
                </a:cubicBezTo>
                <a:cubicBezTo>
                  <a:pt x="554990" y="99060"/>
                  <a:pt x="717550" y="161290"/>
                  <a:pt x="807720" y="144780"/>
                </a:cubicBezTo>
                <a:cubicBezTo>
                  <a:pt x="897890" y="128270"/>
                  <a:pt x="948055" y="64135"/>
                  <a:pt x="99822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Arc 160"/>
          <p:cNvSpPr/>
          <p:nvPr/>
        </p:nvSpPr>
        <p:spPr>
          <a:xfrm>
            <a:off x="2694720" y="2621177"/>
            <a:ext cx="3199820" cy="3199820"/>
          </a:xfrm>
          <a:prstGeom prst="arc">
            <a:avLst>
              <a:gd name="adj1" fmla="val 15985282"/>
              <a:gd name="adj2" fmla="val 42399"/>
            </a:avLst>
          </a:prstGeom>
          <a:ln w="9525">
            <a:solidFill>
              <a:srgbClr val="7030A0"/>
            </a:solidFill>
            <a:prstDash val="lgDashDot"/>
            <a:headEnd type="none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1" name="Connecteur droit avec flèche 100"/>
          <p:cNvCxnSpPr/>
          <p:nvPr/>
        </p:nvCxnSpPr>
        <p:spPr>
          <a:xfrm flipV="1">
            <a:off x="2959697" y="1899921"/>
            <a:ext cx="872735" cy="72933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>
            <a:off x="2959697" y="2620032"/>
            <a:ext cx="1759207" cy="210511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>
            <a:stCxn id="6" idx="7"/>
          </p:cNvCxnSpPr>
          <p:nvPr/>
        </p:nvCxnSpPr>
        <p:spPr>
          <a:xfrm flipV="1">
            <a:off x="4397636" y="836713"/>
            <a:ext cx="3210533" cy="3282541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Connecteur droit avec flèche 1051"/>
          <p:cNvCxnSpPr/>
          <p:nvPr/>
        </p:nvCxnSpPr>
        <p:spPr>
          <a:xfrm>
            <a:off x="2959696" y="2636917"/>
            <a:ext cx="3208312" cy="607959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H="1">
            <a:off x="5438774" y="27893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4613730" y="26369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4151784" y="4077072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4" idx="4"/>
          </p:cNvCxnSpPr>
          <p:nvPr/>
        </p:nvCxnSpPr>
        <p:spPr>
          <a:xfrm>
            <a:off x="2959696" y="2780928"/>
            <a:ext cx="0" cy="2088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endCxn id="6" idx="4"/>
          </p:cNvCxnSpPr>
          <p:nvPr/>
        </p:nvCxnSpPr>
        <p:spPr>
          <a:xfrm flipV="1">
            <a:off x="4295800" y="4365104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959696" y="4869160"/>
            <a:ext cx="13361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156411" y="2672799"/>
            <a:ext cx="1152128" cy="21643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75" idx="2"/>
            <a:endCxn id="6" idx="7"/>
          </p:cNvCxnSpPr>
          <p:nvPr/>
        </p:nvCxnSpPr>
        <p:spPr>
          <a:xfrm flipH="1">
            <a:off x="4397635" y="1696273"/>
            <a:ext cx="2388598" cy="24229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5260682" y="295684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7" name="Rectangle 1026"/>
          <p:cNvSpPr/>
          <p:nvPr/>
        </p:nvSpPr>
        <p:spPr>
          <a:xfrm rot="647236">
            <a:off x="3338506" y="2617486"/>
            <a:ext cx="576000" cy="288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>
            <a:off x="3028005" y="2339648"/>
            <a:ext cx="669043" cy="1256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endCxn id="1027" idx="0"/>
          </p:cNvCxnSpPr>
          <p:nvPr/>
        </p:nvCxnSpPr>
        <p:spPr>
          <a:xfrm flipH="1">
            <a:off x="3653458" y="2448457"/>
            <a:ext cx="32219" cy="1715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3268832" y="2566127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3930390" y="2697803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2996772" y="2326572"/>
            <a:ext cx="31232" cy="1663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2815680" y="2492896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66"/>
          <p:cNvCxnSpPr/>
          <p:nvPr/>
        </p:nvCxnSpPr>
        <p:spPr>
          <a:xfrm>
            <a:off x="4645948" y="2634690"/>
            <a:ext cx="825044" cy="15499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4" name="Groupe 1043"/>
          <p:cNvGrpSpPr/>
          <p:nvPr/>
        </p:nvGrpSpPr>
        <p:grpSpPr>
          <a:xfrm rot="604479">
            <a:off x="4301719" y="2816122"/>
            <a:ext cx="576000" cy="288000"/>
            <a:chOff x="2811353" y="2007187"/>
            <a:chExt cx="576000" cy="288000"/>
          </a:xfrm>
        </p:grpSpPr>
        <p:sp>
          <p:nvSpPr>
            <p:cNvPr id="50" name="Rectangle 49"/>
            <p:cNvSpPr/>
            <p:nvPr/>
          </p:nvSpPr>
          <p:spPr>
            <a:xfrm>
              <a:off x="2811353" y="2007187"/>
              <a:ext cx="576000" cy="288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1" name="Arc 1040"/>
            <p:cNvSpPr/>
            <p:nvPr/>
          </p:nvSpPr>
          <p:spPr>
            <a:xfrm>
              <a:off x="2811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1" name="Arc 60"/>
            <p:cNvSpPr/>
            <p:nvPr/>
          </p:nvSpPr>
          <p:spPr>
            <a:xfrm rot="10800000">
              <a:off x="2955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2" name="Arc 61"/>
            <p:cNvSpPr/>
            <p:nvPr/>
          </p:nvSpPr>
          <p:spPr>
            <a:xfrm>
              <a:off x="3099353" y="2079188"/>
              <a:ext cx="144000" cy="144000"/>
            </a:xfrm>
            <a:prstGeom prst="arc">
              <a:avLst>
                <a:gd name="adj1" fmla="val 10087325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3" name="Arc 62"/>
            <p:cNvSpPr/>
            <p:nvPr/>
          </p:nvSpPr>
          <p:spPr>
            <a:xfrm rot="10800000">
              <a:off x="3243353" y="2079188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72" name="Connecteur droit 71"/>
          <p:cNvCxnSpPr/>
          <p:nvPr/>
        </p:nvCxnSpPr>
        <p:spPr>
          <a:xfrm>
            <a:off x="4885874" y="3005670"/>
            <a:ext cx="134963" cy="2534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 rot="2700000">
            <a:off x="6600056" y="1450449"/>
            <a:ext cx="576000" cy="288000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0" name="ZoneTexte 1049"/>
              <p:cNvSpPr txBox="1"/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50" name="ZoneTexte 10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Ellipse 80"/>
          <p:cNvSpPr/>
          <p:nvPr/>
        </p:nvSpPr>
        <p:spPr>
          <a:xfrm>
            <a:off x="2617907" y="4581128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Ellipse 81"/>
          <p:cNvSpPr/>
          <p:nvPr/>
        </p:nvSpPr>
        <p:spPr>
          <a:xfrm>
            <a:off x="2852756" y="1998359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3" name="Ellipse 82"/>
          <p:cNvSpPr/>
          <p:nvPr/>
        </p:nvSpPr>
        <p:spPr>
          <a:xfrm>
            <a:off x="3998081" y="246270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4" name="Ellipse 83"/>
          <p:cNvSpPr/>
          <p:nvPr/>
        </p:nvSpPr>
        <p:spPr>
          <a:xfrm>
            <a:off x="4952368" y="237812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85" name="Ellipse 84"/>
          <p:cNvSpPr/>
          <p:nvPr/>
        </p:nvSpPr>
        <p:spPr>
          <a:xfrm>
            <a:off x="6248730" y="225847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/>
              <p:cNvSpPr txBox="1"/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necteur droit avec flèche 103"/>
          <p:cNvCxnSpPr>
            <a:stCxn id="6" idx="6"/>
          </p:cNvCxnSpPr>
          <p:nvPr/>
        </p:nvCxnSpPr>
        <p:spPr>
          <a:xfrm>
            <a:off x="4439816" y="4221088"/>
            <a:ext cx="63321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/>
          <p:cNvSpPr/>
          <p:nvPr/>
        </p:nvSpPr>
        <p:spPr>
          <a:xfrm>
            <a:off x="3518570" y="3438341"/>
            <a:ext cx="1742112" cy="1742112"/>
          </a:xfrm>
          <a:prstGeom prst="arc">
            <a:avLst>
              <a:gd name="adj1" fmla="val 390941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Arc 109"/>
          <p:cNvSpPr/>
          <p:nvPr/>
        </p:nvSpPr>
        <p:spPr>
          <a:xfrm>
            <a:off x="3737612" y="3672587"/>
            <a:ext cx="1097002" cy="1097002"/>
          </a:xfrm>
          <a:prstGeom prst="arc">
            <a:avLst>
              <a:gd name="adj1" fmla="val 19296342"/>
              <a:gd name="adj2" fmla="val 2408069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𝜃</m:t>
                      </m:r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blipFill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/>
              <p:cNvSpPr txBox="1"/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i="1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blipFill>
                <a:blip r:embed="rId1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Arc 112"/>
          <p:cNvSpPr/>
          <p:nvPr/>
        </p:nvSpPr>
        <p:spPr>
          <a:xfrm>
            <a:off x="3648539" y="3573016"/>
            <a:ext cx="1296144" cy="1296144"/>
          </a:xfrm>
          <a:prstGeom prst="arc">
            <a:avLst>
              <a:gd name="adj1" fmla="val 19296342"/>
              <a:gd name="adj2" fmla="val 21169866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Arc 125"/>
          <p:cNvSpPr/>
          <p:nvPr/>
        </p:nvSpPr>
        <p:spPr>
          <a:xfrm>
            <a:off x="1691793" y="1417127"/>
            <a:ext cx="2498058" cy="2498058"/>
          </a:xfrm>
          <a:prstGeom prst="arc">
            <a:avLst>
              <a:gd name="adj1" fmla="val 987784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e 57"/>
          <p:cNvGrpSpPr/>
          <p:nvPr/>
        </p:nvGrpSpPr>
        <p:grpSpPr>
          <a:xfrm>
            <a:off x="7538717" y="975211"/>
            <a:ext cx="1745369" cy="1666470"/>
            <a:chOff x="5262233" y="3152282"/>
            <a:chExt cx="1745369" cy="1666470"/>
          </a:xfrm>
        </p:grpSpPr>
        <p:grpSp>
          <p:nvGrpSpPr>
            <p:cNvPr id="57" name="Groupe 56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15" name="Connecteur droit avec flèche 114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avec flèche 11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e 121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23" name="Connecteur droit avec flèche 122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123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Arc 124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9" name="ZoneTexte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/>
                <p:cNvSpPr txBox="1"/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0" name="ZoneTexte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/>
                <p:cNvSpPr txBox="1"/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1" name="ZoneTexte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/>
                <p:cNvSpPr txBox="1"/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𝛽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Ellipse 133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Ellipse 134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7" name="Groupe 136"/>
          <p:cNvGrpSpPr/>
          <p:nvPr/>
        </p:nvGrpSpPr>
        <p:grpSpPr>
          <a:xfrm>
            <a:off x="7551763" y="2526770"/>
            <a:ext cx="1745369" cy="1666470"/>
            <a:chOff x="5262233" y="3152282"/>
            <a:chExt cx="1745369" cy="1666470"/>
          </a:xfrm>
        </p:grpSpPr>
        <p:grpSp>
          <p:nvGrpSpPr>
            <p:cNvPr id="138" name="Groupe 137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51" name="Connecteur droit avec flèche 150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eur droit avec flèche 151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e 138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49" name="Connecteur droit avec flèche 148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necteur droit avec flèche 14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Arc 139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ZoneTexte 140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1" name="ZoneTexte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ZoneTexte 143"/>
                <p:cNvSpPr txBox="1"/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4" name="ZoneTexte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ZoneTexte 144"/>
                <p:cNvSpPr txBox="1"/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𝜃</m:t>
                        </m:r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5" name="ZoneTexte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ZoneTexte 145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6" name="ZoneTexte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Ellipse 146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Ellipse 147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/>
              <p:cNvSpPr txBox="1"/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𝐴𝐷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𝑎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+</m:t>
                      </m:r>
                      <m:r>
                        <a:rPr lang="fr-FR" sz="1200" i="1">
                          <a:latin typeface="Cambria Math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𝐷𝐶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𝑏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ZoneTexte 154"/>
              <p:cNvSpPr txBox="1"/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𝜆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5" name="ZoneTexte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/>
          <p:cNvCxnSpPr/>
          <p:nvPr/>
        </p:nvCxnSpPr>
        <p:spPr>
          <a:xfrm>
            <a:off x="2940823" y="4581128"/>
            <a:ext cx="1352743" cy="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𝒅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avec flèche 104"/>
          <p:cNvCxnSpPr/>
          <p:nvPr/>
        </p:nvCxnSpPr>
        <p:spPr>
          <a:xfrm>
            <a:off x="2751677" y="2622277"/>
            <a:ext cx="0" cy="1681852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1910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F719FCE-9F43-47A7-A915-84AB00E07EF4}"/>
              </a:ext>
            </a:extLst>
          </p:cNvPr>
          <p:cNvCxnSpPr>
            <a:cxnSpLocks/>
          </p:cNvCxnSpPr>
          <p:nvPr/>
        </p:nvCxnSpPr>
        <p:spPr>
          <a:xfrm flipV="1">
            <a:off x="8516802" y="1287637"/>
            <a:ext cx="0" cy="75526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0A2ED753-773E-4D0B-B4E6-2B90D609BAFD}"/>
              </a:ext>
            </a:extLst>
          </p:cNvPr>
          <p:cNvCxnSpPr>
            <a:cxnSpLocks/>
          </p:cNvCxnSpPr>
          <p:nvPr/>
        </p:nvCxnSpPr>
        <p:spPr>
          <a:xfrm flipV="1">
            <a:off x="9248457" y="2647229"/>
            <a:ext cx="0" cy="945729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26C0F87-8512-4DD0-BC09-000B70DF139E}"/>
              </a:ext>
            </a:extLst>
          </p:cNvPr>
          <p:cNvCxnSpPr>
            <a:cxnSpLocks/>
          </p:cNvCxnSpPr>
          <p:nvPr/>
        </p:nvCxnSpPr>
        <p:spPr>
          <a:xfrm flipV="1">
            <a:off x="4330057" y="1975111"/>
            <a:ext cx="0" cy="1440000"/>
          </a:xfrm>
          <a:prstGeom prst="line">
            <a:avLst/>
          </a:prstGeom>
          <a:ln w="127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6B644B46-E5BC-4546-82B9-4C2E06629B97}"/>
              </a:ext>
            </a:extLst>
          </p:cNvPr>
          <p:cNvGrpSpPr/>
          <p:nvPr/>
        </p:nvGrpSpPr>
        <p:grpSpPr>
          <a:xfrm>
            <a:off x="4976554" y="3513726"/>
            <a:ext cx="432048" cy="471851"/>
            <a:chOff x="2347831" y="3618733"/>
            <a:chExt cx="432048" cy="47185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D071B6A4-92BD-4738-A3BB-E4791C80D4C6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DA24A1B9-76D6-4E2F-B6DB-BF19C0363178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D5EF67CB-3001-4AD0-B4FC-FDF21B1CEA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A0A3177-48BB-4CF0-BD55-0BB7D10F4DA7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F8B01D5-8E44-437A-A925-569864DD91E7}"/>
              </a:ext>
            </a:extLst>
          </p:cNvPr>
          <p:cNvCxnSpPr>
            <a:cxnSpLocks/>
          </p:cNvCxnSpPr>
          <p:nvPr/>
        </p:nvCxnSpPr>
        <p:spPr>
          <a:xfrm rot="5400000" flipV="1">
            <a:off x="9573146" y="2704030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/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99979476-287C-402C-A34A-CF3F13B65B51}"/>
              </a:ext>
            </a:extLst>
          </p:cNvPr>
          <p:cNvCxnSpPr>
            <a:cxnSpLocks/>
          </p:cNvCxnSpPr>
          <p:nvPr/>
        </p:nvCxnSpPr>
        <p:spPr>
          <a:xfrm flipV="1">
            <a:off x="4921701" y="1497366"/>
            <a:ext cx="2230815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550540A-7A95-4C0B-8A90-7EE1DD155387}"/>
              </a:ext>
            </a:extLst>
          </p:cNvPr>
          <p:cNvGrpSpPr/>
          <p:nvPr/>
        </p:nvGrpSpPr>
        <p:grpSpPr>
          <a:xfrm rot="16200000">
            <a:off x="4225303" y="2195010"/>
            <a:ext cx="1919466" cy="360000"/>
            <a:chOff x="-995583" y="1887014"/>
            <a:chExt cx="1919466" cy="360000"/>
          </a:xfrm>
        </p:grpSpPr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A7C15FFF-9CAE-4FFF-B6C9-D98B46531924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 rot="5400000">
              <a:off x="-124023" y="1186990"/>
              <a:ext cx="0" cy="174312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ACD4C1-3D9A-45E8-9201-36EC6786D2AA}"/>
                </a:ext>
              </a:extLst>
            </p:cNvPr>
            <p:cNvSpPr/>
            <p:nvPr/>
          </p:nvSpPr>
          <p:spPr>
            <a:xfrm rot="16200000">
              <a:off x="653883" y="197701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2" name="Image 31">
            <a:extLst>
              <a:ext uri="{FF2B5EF4-FFF2-40B4-BE49-F238E27FC236}">
                <a16:creationId xmlns:a16="http://schemas.microsoft.com/office/drawing/2014/main" id="{F8EFD9E0-44F0-4791-9631-760D6846D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46584" y="1287637"/>
            <a:ext cx="6303874" cy="3537819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71454D04-94D6-47C0-BEC5-1917801B3B5B}"/>
              </a:ext>
            </a:extLst>
          </p:cNvPr>
          <p:cNvGrpSpPr/>
          <p:nvPr/>
        </p:nvGrpSpPr>
        <p:grpSpPr>
          <a:xfrm rot="20940000">
            <a:off x="5856578" y="1483655"/>
            <a:ext cx="3689697" cy="1355925"/>
            <a:chOff x="6006000" y="2611058"/>
            <a:chExt cx="3689697" cy="1355925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532E058-F6E7-48AB-8DD2-05911907844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895401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89A87DF2-7DC9-42B9-8564-1B7D977FC27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H="1">
              <a:off x="8063571" y="3426983"/>
              <a:ext cx="936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3" name="Trapèze 32">
              <a:extLst>
                <a:ext uri="{FF2B5EF4-FFF2-40B4-BE49-F238E27FC236}">
                  <a16:creationId xmlns:a16="http://schemas.microsoft.com/office/drawing/2014/main" id="{97F1F9A3-666B-4059-B7DB-CB7581DF203B}"/>
                </a:ext>
              </a:extLst>
            </p:cNvPr>
            <p:cNvSpPr/>
            <p:nvPr/>
          </p:nvSpPr>
          <p:spPr>
            <a:xfrm rot="5400000">
              <a:off x="6803571" y="2706983"/>
              <a:ext cx="1080000" cy="1440000"/>
            </a:xfrm>
            <a:prstGeom prst="trapezoid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7AAA038-CA38-4339-B342-29A82FADA0DE}"/>
                </a:ext>
              </a:extLst>
            </p:cNvPr>
            <p:cNvGrpSpPr/>
            <p:nvPr/>
          </p:nvGrpSpPr>
          <p:grpSpPr>
            <a:xfrm>
              <a:off x="8400121" y="3336983"/>
              <a:ext cx="474103" cy="182017"/>
              <a:chOff x="8400121" y="3336983"/>
              <a:chExt cx="474103" cy="18201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54243D9-B845-4B89-B0AD-550F3C01714C}"/>
                  </a:ext>
                </a:extLst>
              </p:cNvPr>
              <p:cNvSpPr/>
              <p:nvPr/>
            </p:nvSpPr>
            <p:spPr>
              <a:xfrm>
                <a:off x="8457173" y="3336983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2926D5E8-4C45-445B-B79D-5315DB5F91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00121" y="3336983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E64E7208-E530-44E0-97C7-028EEBC364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74224" y="3339000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00B3254-BA5D-4564-9B86-4E39F5A4851F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>
              <a:off x="6096000" y="3426983"/>
              <a:ext cx="527571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206D7FBF-5C37-4327-A235-101E5DE41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082613"/>
              <a:ext cx="0" cy="72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72ACA46F-B7D8-4816-823B-EAF0221CE7B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2977326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9C6B7C3A-4452-4A9F-8C91-1D40FEF187F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3712613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6C535F48-DE2C-42A8-B437-99E6E3D5615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6623571" y="3426983"/>
              <a:ext cx="1440000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C75CCD85-A747-4374-9DB8-2FB6F8892C06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>
              <a:off x="7343571" y="3021983"/>
              <a:ext cx="0" cy="405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51B6C16D-75C9-4B88-8305-CDC9FC70152A}"/>
                </a:ext>
              </a:extLst>
            </p:cNvPr>
            <p:cNvCxnSpPr>
              <a:cxnSpLocks/>
            </p:cNvCxnSpPr>
            <p:nvPr/>
          </p:nvCxnSpPr>
          <p:spPr>
            <a:xfrm>
              <a:off x="7553739" y="3172217"/>
              <a:ext cx="509832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398980A-F80B-46B4-8A53-369031B8E9B6}"/>
                </a:ext>
              </a:extLst>
            </p:cNvPr>
            <p:cNvSpPr/>
            <p:nvPr/>
          </p:nvSpPr>
          <p:spPr>
            <a:xfrm>
              <a:off x="7343570" y="3354983"/>
              <a:ext cx="72000" cy="720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0516AC0A-A35A-43C9-978B-FCC2A11E499B}"/>
                </a:ext>
              </a:extLst>
            </p:cNvPr>
            <p:cNvSpPr/>
            <p:nvPr/>
          </p:nvSpPr>
          <p:spPr>
            <a:xfrm>
              <a:off x="7594742" y="2703511"/>
              <a:ext cx="950390" cy="950390"/>
            </a:xfrm>
            <a:prstGeom prst="arc">
              <a:avLst>
                <a:gd name="adj1" fmla="val 10836655"/>
                <a:gd name="adj2" fmla="val 11626714"/>
              </a:avLst>
            </a:prstGeom>
            <a:ln>
              <a:solidFill>
                <a:srgbClr val="FF0000"/>
              </a:solidFill>
              <a:head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2A62F0A2-5AC0-406A-AC97-50F41FBD0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5487" y="2611058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C30135CE-1AF6-47FB-AA41-2EE2125A2C8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332735" y="3066371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2592B939-538C-451A-9119-B37138CD8C7C}"/>
              </a:ext>
            </a:extLst>
          </p:cNvPr>
          <p:cNvCxnSpPr>
            <a:cxnSpLocks/>
          </p:cNvCxnSpPr>
          <p:nvPr/>
        </p:nvCxnSpPr>
        <p:spPr>
          <a:xfrm flipH="1">
            <a:off x="5594055" y="2110071"/>
            <a:ext cx="309658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F9DFB7D4-2CC7-42CD-951F-06BC7C273FDB}"/>
              </a:ext>
            </a:extLst>
          </p:cNvPr>
          <p:cNvCxnSpPr>
            <a:cxnSpLocks/>
          </p:cNvCxnSpPr>
          <p:nvPr/>
        </p:nvCxnSpPr>
        <p:spPr>
          <a:xfrm flipV="1">
            <a:off x="5594055" y="2103652"/>
            <a:ext cx="0" cy="132229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653E63A8-F6BC-4B84-B6AE-FAC5D0911F9D}"/>
              </a:ext>
            </a:extLst>
          </p:cNvPr>
          <p:cNvCxnSpPr>
            <a:cxnSpLocks/>
          </p:cNvCxnSpPr>
          <p:nvPr/>
        </p:nvCxnSpPr>
        <p:spPr>
          <a:xfrm flipH="1">
            <a:off x="4856309" y="3429000"/>
            <a:ext cx="7377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B146A6B3-3331-40D1-90A4-FCF988403ABA}"/>
              </a:ext>
            </a:extLst>
          </p:cNvPr>
          <p:cNvGrpSpPr/>
          <p:nvPr/>
        </p:nvGrpSpPr>
        <p:grpSpPr>
          <a:xfrm>
            <a:off x="4956771" y="3334742"/>
            <a:ext cx="467446" cy="180000"/>
            <a:chOff x="4956771" y="3334742"/>
            <a:chExt cx="467446" cy="180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4DA5834-6B4B-4914-B734-6AD7E48AEE5B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0CD51C80-42C4-407F-A310-2EF704F3F32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1D58CC46-743B-4152-95D9-B5A3880AF2CA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62D4B9A1-8657-4581-A1AF-25B8AB325232}"/>
              </a:ext>
            </a:extLst>
          </p:cNvPr>
          <p:cNvGrpSpPr/>
          <p:nvPr/>
        </p:nvGrpSpPr>
        <p:grpSpPr>
          <a:xfrm>
            <a:off x="9032433" y="3510052"/>
            <a:ext cx="432048" cy="471851"/>
            <a:chOff x="2347831" y="3618733"/>
            <a:chExt cx="432048" cy="471851"/>
          </a:xfrm>
        </p:grpSpPr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0E69B40A-294B-46F0-BBEF-2D3867ADADDB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B8A71793-937A-4EDD-9380-D76BE25C8337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54FB3B7-9DFF-4D18-8F69-52CF279D9A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8E4F68D1-C791-4596-9984-00B240D37FBB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3F6862B6-342F-4F51-968A-337D0727A84A}"/>
              </a:ext>
            </a:extLst>
          </p:cNvPr>
          <p:cNvGrpSpPr/>
          <p:nvPr/>
        </p:nvGrpSpPr>
        <p:grpSpPr>
          <a:xfrm>
            <a:off x="9012650" y="3331068"/>
            <a:ext cx="467446" cy="180000"/>
            <a:chOff x="4956771" y="3334742"/>
            <a:chExt cx="467446" cy="180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53F2706-58F1-4AE7-BBFA-934B9A965DD2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CA300628-BDE7-4703-8C74-1D0797DA3402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7D2061A-4847-4011-A569-20CF318D95FE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428E02A2-3B86-45F0-A162-A9933BF84C4B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8516802" y="2235353"/>
            <a:ext cx="0" cy="1203216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E98F0E98-FBCB-45AC-B4A8-7CDF6E2181D6}"/>
              </a:ext>
            </a:extLst>
          </p:cNvPr>
          <p:cNvCxnSpPr>
            <a:cxnSpLocks/>
          </p:cNvCxnSpPr>
          <p:nvPr/>
        </p:nvCxnSpPr>
        <p:spPr>
          <a:xfrm>
            <a:off x="7138694" y="1488120"/>
            <a:ext cx="0" cy="46800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Ellipse 89">
            <a:extLst>
              <a:ext uri="{FF2B5EF4-FFF2-40B4-BE49-F238E27FC236}">
                <a16:creationId xmlns:a16="http://schemas.microsoft.com/office/drawing/2014/main" id="{282E8507-E50D-48A3-92C2-45D02CAD4A53}"/>
              </a:ext>
            </a:extLst>
          </p:cNvPr>
          <p:cNvSpPr/>
          <p:nvPr/>
        </p:nvSpPr>
        <p:spPr>
          <a:xfrm>
            <a:off x="8552709" y="2647229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5191BBE9-E657-4B6B-97E5-1789D93FA2EB}"/>
              </a:ext>
            </a:extLst>
          </p:cNvPr>
          <p:cNvSpPr/>
          <p:nvPr/>
        </p:nvSpPr>
        <p:spPr>
          <a:xfrm>
            <a:off x="6972516" y="2946103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67E709D9-29F6-4AC2-8920-BB627ACA626D}"/>
              </a:ext>
            </a:extLst>
          </p:cNvPr>
          <p:cNvSpPr/>
          <p:nvPr/>
        </p:nvSpPr>
        <p:spPr>
          <a:xfrm>
            <a:off x="5379473" y="2219423"/>
            <a:ext cx="180000" cy="18000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3E19A298-3597-4098-A264-1372A93DE52C}"/>
              </a:ext>
            </a:extLst>
          </p:cNvPr>
          <p:cNvSpPr/>
          <p:nvPr/>
        </p:nvSpPr>
        <p:spPr>
          <a:xfrm>
            <a:off x="6171670" y="1288670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4</a:t>
            </a:r>
            <a:endParaRPr lang="fr-FR" sz="1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/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/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blipFill>
                <a:blip r:embed="rId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/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blipFill>
                <a:blip r:embed="rId6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/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blipFill>
                <a:blip r:embed="rId7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/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3B3EA9FC-3727-4D20-ADE6-0B0E914CBE69}"/>
              </a:ext>
            </a:extLst>
          </p:cNvPr>
          <p:cNvCxnSpPr>
            <a:cxnSpLocks/>
          </p:cNvCxnSpPr>
          <p:nvPr/>
        </p:nvCxnSpPr>
        <p:spPr>
          <a:xfrm>
            <a:off x="4284921" y="1988193"/>
            <a:ext cx="2588999" cy="0"/>
          </a:xfrm>
          <a:prstGeom prst="line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F81B52C1-72AC-4C66-88EE-BC09F231B36E}"/>
              </a:ext>
            </a:extLst>
          </p:cNvPr>
          <p:cNvCxnSpPr>
            <a:cxnSpLocks/>
          </p:cNvCxnSpPr>
          <p:nvPr/>
        </p:nvCxnSpPr>
        <p:spPr>
          <a:xfrm flipH="1">
            <a:off x="8516802" y="3425326"/>
            <a:ext cx="1133133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/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blipFill>
                <a:blip r:embed="rId9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/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blipFill>
                <a:blip r:embed="rId10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/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/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blipFill>
                <a:blip r:embed="rId1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/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blipFill>
                <a:blip r:embed="rId13"/>
                <a:stretch>
                  <a:fillRect l="-50000" r="-50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/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blipFill>
                <a:blip r:embed="rId14"/>
                <a:stretch>
                  <a:fillRect l="-25000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/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blipFill>
                <a:blip r:embed="rId1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Arc 114">
            <a:extLst>
              <a:ext uri="{FF2B5EF4-FFF2-40B4-BE49-F238E27FC236}">
                <a16:creationId xmlns:a16="http://schemas.microsoft.com/office/drawing/2014/main" id="{32BB2C71-C8E3-4ADF-AD12-8193A82171F3}"/>
              </a:ext>
            </a:extLst>
          </p:cNvPr>
          <p:cNvSpPr/>
          <p:nvPr/>
        </p:nvSpPr>
        <p:spPr>
          <a:xfrm rot="5400000">
            <a:off x="7962916" y="1527028"/>
            <a:ext cx="1110562" cy="1110562"/>
          </a:xfrm>
          <a:prstGeom prst="arc">
            <a:avLst>
              <a:gd name="adj1" fmla="val 9893713"/>
              <a:gd name="adj2" fmla="val 10725791"/>
            </a:avLst>
          </a:prstGeom>
          <a:ln>
            <a:solidFill>
              <a:srgbClr val="FF000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/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blipFill>
                <a:blip r:embed="rId16"/>
                <a:stretch>
                  <a:fillRect l="-10526" r="-157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347F8677-850C-48CA-88E2-757C309BD0F3}"/>
              </a:ext>
            </a:extLst>
          </p:cNvPr>
          <p:cNvGrpSpPr/>
          <p:nvPr/>
        </p:nvGrpSpPr>
        <p:grpSpPr>
          <a:xfrm>
            <a:off x="3503662" y="4604523"/>
            <a:ext cx="2814811" cy="2859959"/>
            <a:chOff x="4931219" y="4600319"/>
            <a:chExt cx="2814811" cy="2859959"/>
          </a:xfrm>
        </p:grpSpPr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CB33B5C8-B4EA-4521-9F7C-3D6F0A1359A9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53E0CE36-5FBC-49D2-BBC0-8331BFA17F0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>
                <a:extLst>
                  <a:ext uri="{FF2B5EF4-FFF2-40B4-BE49-F238E27FC236}">
                    <a16:creationId xmlns:a16="http://schemas.microsoft.com/office/drawing/2014/main" id="{120900D3-DAB5-4038-B15F-C26235E504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CCB9EE54-E058-4174-9015-5E48429AD4D2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24" name="Connecteur droit 123">
                <a:extLst>
                  <a:ext uri="{FF2B5EF4-FFF2-40B4-BE49-F238E27FC236}">
                    <a16:creationId xmlns:a16="http://schemas.microsoft.com/office/drawing/2014/main" id="{5EE55C1E-D099-4254-B246-CD30980D125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>
                <a:extLst>
                  <a:ext uri="{FF2B5EF4-FFF2-40B4-BE49-F238E27FC236}">
                    <a16:creationId xmlns:a16="http://schemas.microsoft.com/office/drawing/2014/main" id="{9D10B9FF-CDC3-4F85-BD0E-B9B4A230EE2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C3A9ECC5-B104-4016-B0CB-81DC58ED5734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E0C4D045-2736-4A71-B54A-4D687491939C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9DCF005D-B74E-4A24-A2D8-F7EFA0EA5B34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blipFill>
                  <a:blip r:embed="rId18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blipFill>
                  <a:blip r:embed="rId20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blipFill>
                  <a:blip r:embed="rId21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blipFill>
                  <a:blip r:embed="rId22"/>
                  <a:stretch>
                    <a:fillRect l="-19512" r="-4878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4678DE39-D71F-495C-939E-E761FEFEE5BB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AC8F83A4-DFFF-4E6A-9C34-E6AA01E9CC36}"/>
              </a:ext>
            </a:extLst>
          </p:cNvPr>
          <p:cNvGrpSpPr/>
          <p:nvPr/>
        </p:nvGrpSpPr>
        <p:grpSpPr>
          <a:xfrm>
            <a:off x="5666608" y="4606595"/>
            <a:ext cx="2809039" cy="2859959"/>
            <a:chOff x="4931219" y="4600319"/>
            <a:chExt cx="2809039" cy="2859959"/>
          </a:xfrm>
        </p:grpSpPr>
        <p:grpSp>
          <p:nvGrpSpPr>
            <p:cNvPr id="142" name="Groupe 141">
              <a:extLst>
                <a:ext uri="{FF2B5EF4-FFF2-40B4-BE49-F238E27FC236}">
                  <a16:creationId xmlns:a16="http://schemas.microsoft.com/office/drawing/2014/main" id="{CC0ED1CA-989D-41D1-8BE8-95EAEC9D677D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B48548D5-F595-49B8-A0DC-A63FFA0F9CC3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CFB86E4D-1FA0-4C4C-8F9E-D2C6A3AC22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EA55DC92-1243-40FD-9DC4-50F3119C7DFC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54" name="Connecteur droit 153">
                <a:extLst>
                  <a:ext uri="{FF2B5EF4-FFF2-40B4-BE49-F238E27FC236}">
                    <a16:creationId xmlns:a16="http://schemas.microsoft.com/office/drawing/2014/main" id="{EF1AD4A6-507F-4163-BDED-AD8F386CD0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154">
                <a:extLst>
                  <a:ext uri="{FF2B5EF4-FFF2-40B4-BE49-F238E27FC236}">
                    <a16:creationId xmlns:a16="http://schemas.microsoft.com/office/drawing/2014/main" id="{B15D3299-FA8B-402A-8904-248D4F9D4CF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90F677ED-9970-4BEE-9954-4DD4ADBA16F0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0974F2B8-48C5-4110-93F1-712F35EBFC32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1AF83901-F358-4B5B-810E-F22055892668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blipFill>
                  <a:blip r:embed="rId24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blipFill>
                  <a:blip r:embed="rId25"/>
                  <a:stretch>
                    <a:fillRect l="-19512" r="-4878" b="-130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blipFill>
                  <a:blip r:embed="rId26"/>
                  <a:stretch>
                    <a:fillRect l="-13636" r="-1363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blipFill>
                  <a:blip r:embed="rId27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blipFill>
                  <a:blip r:embed="rId28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F2278BB7-C20D-4AA6-B27B-86C2BFCDE909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52F4F4A-6258-4012-8684-22DA516FC02E}"/>
              </a:ext>
            </a:extLst>
          </p:cNvPr>
          <p:cNvCxnSpPr>
            <a:cxnSpLocks/>
          </p:cNvCxnSpPr>
          <p:nvPr/>
        </p:nvCxnSpPr>
        <p:spPr>
          <a:xfrm>
            <a:off x="7073813" y="1965419"/>
            <a:ext cx="1204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847117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D11B940A-3804-4BA1-A664-965A59B09312}"/>
              </a:ext>
            </a:extLst>
          </p:cNvPr>
          <p:cNvCxnSpPr>
            <a:cxnSpLocks/>
          </p:cNvCxnSpPr>
          <p:nvPr/>
        </p:nvCxnSpPr>
        <p:spPr>
          <a:xfrm flipV="1">
            <a:off x="6480260" y="2160872"/>
            <a:ext cx="0" cy="713719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487BCA27-3FB5-4172-A118-A10166770204}"/>
              </a:ext>
            </a:extLst>
          </p:cNvPr>
          <p:cNvCxnSpPr>
            <a:cxnSpLocks/>
          </p:cNvCxnSpPr>
          <p:nvPr/>
        </p:nvCxnSpPr>
        <p:spPr>
          <a:xfrm>
            <a:off x="7296935" y="3269055"/>
            <a:ext cx="961541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5E36CA0-E43B-4347-89AB-84848550A472}"/>
              </a:ext>
            </a:extLst>
          </p:cNvPr>
          <p:cNvGrpSpPr/>
          <p:nvPr/>
        </p:nvGrpSpPr>
        <p:grpSpPr>
          <a:xfrm>
            <a:off x="5040459" y="3483940"/>
            <a:ext cx="737746" cy="650835"/>
            <a:chOff x="4856309" y="3334742"/>
            <a:chExt cx="737746" cy="650835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ACEE72B8-CE5C-4C3B-8271-39B69C36FEC1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05CE50B8-F4E8-4F30-A8CB-1327F82E47BF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5A205BD0-B173-4C9A-852B-9E8B6AE70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B3C163A2-0A42-4E8E-A874-94ECF9F38D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E2569920-ECA4-49E3-9559-B501F81DC80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FAD97F8F-6F59-4D10-B14D-ED12B778A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E77052B6-B8E4-4EB2-9F1C-EB7CE83CE102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03191D1-47E8-4A46-9678-5B015BC684A5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DA59468-4B3B-49B6-B3B4-2BB2371B0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C5ECB10-B75B-4E87-8B6D-286C09B585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745EBEC-19A1-4E88-9021-B963A72E65F4}"/>
              </a:ext>
            </a:extLst>
          </p:cNvPr>
          <p:cNvGrpSpPr/>
          <p:nvPr/>
        </p:nvGrpSpPr>
        <p:grpSpPr>
          <a:xfrm>
            <a:off x="6247041" y="3515747"/>
            <a:ext cx="432048" cy="471851"/>
            <a:chOff x="2347831" y="3618733"/>
            <a:chExt cx="432048" cy="471851"/>
          </a:xfrm>
        </p:grpSpPr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C00A0F5B-E47E-418E-AAAC-F3705FFF1CBE}"/>
                </a:ext>
              </a:extLst>
            </p:cNvPr>
            <p:cNvSpPr/>
            <p:nvPr/>
          </p:nvSpPr>
          <p:spPr>
            <a:xfrm>
              <a:off x="2364424" y="3760837"/>
              <a:ext cx="415449" cy="125485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15764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7618" y="74815"/>
                    <a:pt x="203200" y="69850"/>
                  </a:cubicBezTo>
                  <a:cubicBezTo>
                    <a:pt x="238783" y="64885"/>
                    <a:pt x="244187" y="96154"/>
                    <a:pt x="276995" y="84512"/>
                  </a:cubicBezTo>
                  <a:cubicBezTo>
                    <a:pt x="281997" y="37351"/>
                    <a:pt x="257607" y="4753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3BC90294-009E-4C76-BAFD-33F78D37CAEF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AB3686D1-0E0C-4D25-8D7A-DDAB00D769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2447CF30-D316-41B2-A1C5-E863139E71F1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F6CF87B-5689-4F03-9AF8-9DF5BAA0AAE9}"/>
              </a:ext>
            </a:extLst>
          </p:cNvPr>
          <p:cNvCxnSpPr>
            <a:cxnSpLocks/>
          </p:cNvCxnSpPr>
          <p:nvPr/>
        </p:nvCxnSpPr>
        <p:spPr>
          <a:xfrm flipH="1">
            <a:off x="6126796" y="3431021"/>
            <a:ext cx="68875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F7CE6DC-0286-4838-9797-6A8E17E75247}"/>
              </a:ext>
            </a:extLst>
          </p:cNvPr>
          <p:cNvSpPr/>
          <p:nvPr/>
        </p:nvSpPr>
        <p:spPr>
          <a:xfrm>
            <a:off x="6280981" y="3336763"/>
            <a:ext cx="360000" cy="1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F67C885-EA46-477A-9408-48EB1E2422AC}"/>
              </a:ext>
            </a:extLst>
          </p:cNvPr>
          <p:cNvCxnSpPr>
            <a:cxnSpLocks/>
          </p:cNvCxnSpPr>
          <p:nvPr/>
        </p:nvCxnSpPr>
        <p:spPr>
          <a:xfrm>
            <a:off x="6227258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25B7976-7D3E-40A9-BC2A-F7287BAB136A}"/>
              </a:ext>
            </a:extLst>
          </p:cNvPr>
          <p:cNvCxnSpPr>
            <a:cxnSpLocks/>
          </p:cNvCxnSpPr>
          <p:nvPr/>
        </p:nvCxnSpPr>
        <p:spPr>
          <a:xfrm>
            <a:off x="6694704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D96FA49-D063-435B-BD37-D48B945D2FC2}"/>
              </a:ext>
            </a:extLst>
          </p:cNvPr>
          <p:cNvCxnSpPr>
            <a:cxnSpLocks/>
          </p:cNvCxnSpPr>
          <p:nvPr/>
        </p:nvCxnSpPr>
        <p:spPr>
          <a:xfrm>
            <a:off x="6815546" y="3098800"/>
            <a:ext cx="0" cy="333213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FCD27EC6-71F2-45C5-AD10-317591A9EB87}"/>
              </a:ext>
            </a:extLst>
          </p:cNvPr>
          <p:cNvGrpSpPr/>
          <p:nvPr/>
        </p:nvGrpSpPr>
        <p:grpSpPr>
          <a:xfrm>
            <a:off x="7176690" y="3174797"/>
            <a:ext cx="737746" cy="650835"/>
            <a:chOff x="4856309" y="3334742"/>
            <a:chExt cx="737746" cy="650835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F0F17AE6-F1A2-466C-9D4F-0627B5D102DE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2438E03B-A407-49A7-9795-E94A7B073DF5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3A7573E4-FBC9-4DEF-B709-48256630D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43521E3-4F5A-49E3-B21B-D8162C4810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2953B808-F0EA-424F-9567-DD8A54CCBEC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468ACC72-9406-4964-8536-26D3BED56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EDE3258C-56C2-408D-8553-3A0671B149C7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96199D0-C23D-4EAD-A1F0-E867F41A501C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C8856276-3675-4DDD-9154-A58A38D607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25F6229D-CD58-49A2-9754-9AB83240EE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1DFC762-99B8-437D-8C27-4DC0AAEDBE16}"/>
              </a:ext>
            </a:extLst>
          </p:cNvPr>
          <p:cNvCxnSpPr>
            <a:cxnSpLocks/>
          </p:cNvCxnSpPr>
          <p:nvPr/>
        </p:nvCxnSpPr>
        <p:spPr>
          <a:xfrm flipH="1">
            <a:off x="6471171" y="3100821"/>
            <a:ext cx="344375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6240E60-798C-43DA-9DF8-B0A228E6402D}"/>
              </a:ext>
            </a:extLst>
          </p:cNvPr>
          <p:cNvCxnSpPr>
            <a:cxnSpLocks/>
          </p:cNvCxnSpPr>
          <p:nvPr/>
        </p:nvCxnSpPr>
        <p:spPr>
          <a:xfrm>
            <a:off x="6476976" y="2850365"/>
            <a:ext cx="2" cy="252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BD7E98EE-902F-4FCA-9EF8-5F23B0E4D5BD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2055361"/>
              <a:gd name="adj2" fmla="val 20242924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F8A20E0B-360E-4E18-ABD9-6A5F711DFF99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526505"/>
              <a:gd name="adj2" fmla="val 9266952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C8365602-E4DE-4370-BD08-D9B1F451634A}"/>
              </a:ext>
            </a:extLst>
          </p:cNvPr>
          <p:cNvSpPr/>
          <p:nvPr/>
        </p:nvSpPr>
        <p:spPr>
          <a:xfrm>
            <a:off x="6319548" y="2574016"/>
            <a:ext cx="321424" cy="321424"/>
          </a:xfrm>
          <a:prstGeom prst="arc">
            <a:avLst>
              <a:gd name="adj1" fmla="val 9050925"/>
              <a:gd name="adj2" fmla="val 234963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AD4D3800-965E-423C-AF33-E59E31F9A062}"/>
              </a:ext>
            </a:extLst>
          </p:cNvPr>
          <p:cNvCxnSpPr>
            <a:cxnSpLocks/>
          </p:cNvCxnSpPr>
          <p:nvPr/>
        </p:nvCxnSpPr>
        <p:spPr>
          <a:xfrm flipH="1">
            <a:off x="6319548" y="2727804"/>
            <a:ext cx="32688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9B6E7045-E13A-4423-81A2-F0CCEDAF2182}"/>
              </a:ext>
            </a:extLst>
          </p:cNvPr>
          <p:cNvSpPr/>
          <p:nvPr/>
        </p:nvSpPr>
        <p:spPr>
          <a:xfrm>
            <a:off x="6408260" y="2659482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DBF3BE41-2982-4A18-9BB3-2D9DAF4B7D41}"/>
              </a:ext>
            </a:extLst>
          </p:cNvPr>
          <p:cNvGrpSpPr/>
          <p:nvPr/>
        </p:nvGrpSpPr>
        <p:grpSpPr>
          <a:xfrm>
            <a:off x="5783914" y="2589002"/>
            <a:ext cx="504000" cy="2020676"/>
            <a:chOff x="5783914" y="2589002"/>
            <a:chExt cx="504000" cy="2020676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500DFC1B-5721-4D1C-956A-9F934926A4BD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A1B9BA1-74C7-400D-B0AF-F203F3A3227D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3FE28077-F2B9-4250-83CC-0E55670A56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D41F386C-6E23-4A34-B727-D2707DD4F0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14837188-A2EE-4127-99B2-139B1799614D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15F518C4-CFFF-43B9-AB08-93252C897D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407B0CCA-2F45-4662-BE72-9C73E413CD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403A79A2-AE2F-4F83-9C58-8DFBA9E8FAA4}"/>
              </a:ext>
            </a:extLst>
          </p:cNvPr>
          <p:cNvGrpSpPr/>
          <p:nvPr/>
        </p:nvGrpSpPr>
        <p:grpSpPr>
          <a:xfrm flipH="1">
            <a:off x="6672690" y="2255068"/>
            <a:ext cx="504000" cy="2020676"/>
            <a:chOff x="5783914" y="2589002"/>
            <a:chExt cx="504000" cy="2020676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98F8456F-E050-47B5-8AE5-8974C9BE0663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A0011F6F-CAC8-45CC-B7C8-DFB2D39CF92A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966FAD64-CC70-4979-B659-A6DC1BFF90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E1344FB9-57B2-4DB0-940B-43EC9E4FA3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2F18D611-E64D-4D3D-8A78-82F3F217454C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9D7AD0E-A125-4669-83C5-BF2D6C23C1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9782082-90F9-47A6-BE34-2473F317AF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3" name="Ellipse 82">
            <a:extLst>
              <a:ext uri="{FF2B5EF4-FFF2-40B4-BE49-F238E27FC236}">
                <a16:creationId xmlns:a16="http://schemas.microsoft.com/office/drawing/2014/main" id="{AF9C6597-189B-452A-9C2B-1BA1A1EFBDE9}"/>
              </a:ext>
            </a:extLst>
          </p:cNvPr>
          <p:cNvSpPr/>
          <p:nvPr/>
        </p:nvSpPr>
        <p:spPr>
          <a:xfrm>
            <a:off x="5576376" y="2851540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F3385F44-A6F4-4B6D-874B-9A49AF443977}"/>
              </a:ext>
            </a:extLst>
          </p:cNvPr>
          <p:cNvSpPr/>
          <p:nvPr/>
        </p:nvSpPr>
        <p:spPr>
          <a:xfrm>
            <a:off x="6813215" y="2906110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ACDD635-60A2-4B31-83C0-49D7D3C4940E}"/>
              </a:ext>
            </a:extLst>
          </p:cNvPr>
          <p:cNvSpPr/>
          <p:nvPr/>
        </p:nvSpPr>
        <p:spPr>
          <a:xfrm>
            <a:off x="7202594" y="2509029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3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5A751C49-57CA-4A14-B549-5349B83BF064}"/>
              </a:ext>
            </a:extLst>
          </p:cNvPr>
          <p:cNvSpPr/>
          <p:nvPr/>
        </p:nvSpPr>
        <p:spPr>
          <a:xfrm>
            <a:off x="6199619" y="234472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4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/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blipFill>
                <a:blip r:embed="rId2"/>
                <a:stretch>
                  <a:fillRect l="-25000" r="-30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/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blipFill>
                <a:blip r:embed="rId3"/>
                <a:stretch>
                  <a:fillRect l="-22727" r="-18182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/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blipFill>
                <a:blip r:embed="rId4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/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blipFill>
                <a:blip r:embed="rId5"/>
                <a:stretch>
                  <a:fillRect l="-33333" r="-33333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/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blipFill>
                <a:blip r:embed="rId6"/>
                <a:stretch>
                  <a:fillRect l="-46667" r="-46667" b="-2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/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/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blipFill>
                <a:blip r:embed="rId8"/>
                <a:stretch>
                  <a:fillRect l="-19231" r="-3846"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716E8D6-0DAC-4730-9918-3A21CDD16911}"/>
              </a:ext>
            </a:extLst>
          </p:cNvPr>
          <p:cNvCxnSpPr>
            <a:cxnSpLocks/>
          </p:cNvCxnSpPr>
          <p:nvPr/>
        </p:nvCxnSpPr>
        <p:spPr>
          <a:xfrm flipV="1">
            <a:off x="7507000" y="2688412"/>
            <a:ext cx="0" cy="48077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/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blipFill>
                <a:blip r:embed="rId9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/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blipFill>
                <a:blip r:embed="rId10"/>
                <a:stretch>
                  <a:fillRect l="-30769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EB80562-0A63-48E9-AA1E-F684D60DBFFF}"/>
              </a:ext>
            </a:extLst>
          </p:cNvPr>
          <p:cNvCxnSpPr>
            <a:cxnSpLocks/>
          </p:cNvCxnSpPr>
          <p:nvPr/>
        </p:nvCxnSpPr>
        <p:spPr>
          <a:xfrm flipV="1">
            <a:off x="5789720" y="2317821"/>
            <a:ext cx="0" cy="71371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/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blipFill>
                <a:blip r:embed="rId11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9500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7793718" y="1714397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48724" y="331459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9150607" y="289426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A9D377C6-B89C-454F-BB43-58F87452BFD3}"/>
              </a:ext>
            </a:extLst>
          </p:cNvPr>
          <p:cNvGrpSpPr/>
          <p:nvPr/>
        </p:nvGrpSpPr>
        <p:grpSpPr>
          <a:xfrm>
            <a:off x="3977522" y="5112124"/>
            <a:ext cx="432048" cy="329746"/>
            <a:chOff x="2286259" y="3655813"/>
            <a:chExt cx="432048" cy="32974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5259792" y="389540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3434593" y="3970806"/>
            <a:ext cx="0" cy="8716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5416118" y="4146994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blipFill>
                <a:blip r:embed="rId8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blipFill>
                <a:blip r:embed="rId9"/>
                <a:stretch>
                  <a:fillRect l="-24324" r="-5405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848988" y="389682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A5407DF-D4EC-4AB8-82BD-DC8F809A858A}"/>
              </a:ext>
            </a:extLst>
          </p:cNvPr>
          <p:cNvGrpSpPr/>
          <p:nvPr/>
        </p:nvGrpSpPr>
        <p:grpSpPr>
          <a:xfrm>
            <a:off x="3578988" y="4122124"/>
            <a:ext cx="720000" cy="720000"/>
            <a:chOff x="3592961" y="4099667"/>
            <a:chExt cx="720000" cy="72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8414EFDA-292F-4239-A9F1-56C8A1E7FF5A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C01ACFEA-7B7F-4490-9FB0-C27B0249F217}"/>
                </a:ext>
              </a:extLst>
            </p:cNvPr>
            <p:cNvCxnSpPr>
              <a:cxnSpLocks/>
              <a:stCxn id="90" idx="7"/>
              <a:endCxn id="16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7268306" y="2457309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blipFill>
                <a:blip r:embed="rId10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blipFill>
                <a:blip r:embed="rId12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V="1">
            <a:off x="4199885" y="4868088"/>
            <a:ext cx="0" cy="24403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>
            <a:off x="3434593" y="4868088"/>
            <a:ext cx="244499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237CDE35-3B6B-495A-890F-5FB8EF1622E7}"/>
              </a:ext>
            </a:extLst>
          </p:cNvPr>
          <p:cNvGrpSpPr/>
          <p:nvPr/>
        </p:nvGrpSpPr>
        <p:grpSpPr>
          <a:xfrm flipH="1">
            <a:off x="4989792" y="4122067"/>
            <a:ext cx="720000" cy="720000"/>
            <a:chOff x="3592961" y="4099667"/>
            <a:chExt cx="720000" cy="72000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261BEB78-F11B-4436-BE10-D48F9B8F89D2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F571E4CC-827D-42F3-9D4D-5DB82D0BA05E}"/>
                </a:ext>
              </a:extLst>
            </p:cNvPr>
            <p:cNvCxnSpPr>
              <a:cxnSpLocks/>
              <a:stCxn id="92" idx="7"/>
              <a:endCxn id="94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AF53538-532C-4B56-B9D7-8A585A5CAF50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16" idx="6"/>
            <a:endCxn id="94" idx="6"/>
          </p:cNvCxnSpPr>
          <p:nvPr/>
        </p:nvCxnSpPr>
        <p:spPr>
          <a:xfrm flipV="1">
            <a:off x="4028988" y="4482067"/>
            <a:ext cx="1230804" cy="5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blipFill>
                <a:blip r:embed="rId13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blipFill>
                <a:blip r:embed="rId14"/>
                <a:stretch>
                  <a:fillRect l="-20833" r="-2083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Ellipse 94">
            <a:extLst>
              <a:ext uri="{FF2B5EF4-FFF2-40B4-BE49-F238E27FC236}">
                <a16:creationId xmlns:a16="http://schemas.microsoft.com/office/drawing/2014/main" id="{7D82B6A0-6348-40B6-BB4B-4EF95EE4546C}"/>
              </a:ext>
            </a:extLst>
          </p:cNvPr>
          <p:cNvSpPr/>
          <p:nvPr/>
        </p:nvSpPr>
        <p:spPr>
          <a:xfrm>
            <a:off x="4527186" y="42055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/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blipFill>
                <a:blip r:embed="rId15"/>
                <a:stretch>
                  <a:fillRect l="-8333" r="-416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/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blipFill>
                <a:blip r:embed="rId16"/>
                <a:stretch>
                  <a:fillRect l="-16000" r="-12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8644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283992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" name="Ellipse 6"/>
          <p:cNvSpPr/>
          <p:nvPr/>
        </p:nvSpPr>
        <p:spPr>
          <a:xfrm>
            <a:off x="3626661" y="334281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440581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9" name="Ellipse 8"/>
          <p:cNvSpPr/>
          <p:nvPr/>
        </p:nvSpPr>
        <p:spPr>
          <a:xfrm>
            <a:off x="4117780" y="483883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3018325" y="4853901"/>
            <a:ext cx="398433" cy="398419"/>
            <a:chOff x="1048248" y="4581128"/>
            <a:chExt cx="398433" cy="398419"/>
          </a:xfrm>
        </p:grpSpPr>
        <p:sp>
          <p:nvSpPr>
            <p:cNvPr id="10" name="Forme libre 9"/>
            <p:cNvSpPr/>
            <p:nvPr/>
          </p:nvSpPr>
          <p:spPr>
            <a:xfrm>
              <a:off x="1048248" y="4663401"/>
              <a:ext cx="398433" cy="316146"/>
            </a:xfrm>
            <a:custGeom>
              <a:avLst/>
              <a:gdLst>
                <a:gd name="connsiteX0" fmla="*/ 0 w 998220"/>
                <a:gd name="connsiteY0" fmla="*/ 7620 h 147567"/>
                <a:gd name="connsiteX1" fmla="*/ 220980 w 998220"/>
                <a:gd name="connsiteY1" fmla="*/ 144780 h 147567"/>
                <a:gd name="connsiteX2" fmla="*/ 457200 w 998220"/>
                <a:gd name="connsiteY2" fmla="*/ 99060 h 147567"/>
                <a:gd name="connsiteX3" fmla="*/ 807720 w 998220"/>
                <a:gd name="connsiteY3" fmla="*/ 144780 h 147567"/>
                <a:gd name="connsiteX4" fmla="*/ 998220 w 998220"/>
                <a:gd name="connsiteY4" fmla="*/ 0 h 147567"/>
                <a:gd name="connsiteX0" fmla="*/ 0 w 1104901"/>
                <a:gd name="connsiteY0" fmla="*/ 0 h 368029"/>
                <a:gd name="connsiteX1" fmla="*/ 327661 w 1104901"/>
                <a:gd name="connsiteY1" fmla="*/ 353090 h 368029"/>
                <a:gd name="connsiteX2" fmla="*/ 563881 w 1104901"/>
                <a:gd name="connsiteY2" fmla="*/ 307370 h 368029"/>
                <a:gd name="connsiteX3" fmla="*/ 914401 w 1104901"/>
                <a:gd name="connsiteY3" fmla="*/ 353090 h 368029"/>
                <a:gd name="connsiteX4" fmla="*/ 1104901 w 1104901"/>
                <a:gd name="connsiteY4" fmla="*/ 208310 h 368029"/>
                <a:gd name="connsiteX0" fmla="*/ 0 w 1104901"/>
                <a:gd name="connsiteY0" fmla="*/ 0 h 355877"/>
                <a:gd name="connsiteX1" fmla="*/ 563881 w 1104901"/>
                <a:gd name="connsiteY1" fmla="*/ 307370 h 355877"/>
                <a:gd name="connsiteX2" fmla="*/ 914401 w 1104901"/>
                <a:gd name="connsiteY2" fmla="*/ 353090 h 355877"/>
                <a:gd name="connsiteX3" fmla="*/ 1104901 w 1104901"/>
                <a:gd name="connsiteY3" fmla="*/ 208310 h 355877"/>
                <a:gd name="connsiteX0" fmla="*/ 0 w 1104901"/>
                <a:gd name="connsiteY0" fmla="*/ 0 h 371223"/>
                <a:gd name="connsiteX1" fmla="*/ 121919 w 1104901"/>
                <a:gd name="connsiteY1" fmla="*/ 369064 h 371223"/>
                <a:gd name="connsiteX2" fmla="*/ 914401 w 1104901"/>
                <a:gd name="connsiteY2" fmla="*/ 353090 h 371223"/>
                <a:gd name="connsiteX3" fmla="*/ 1104901 w 1104901"/>
                <a:gd name="connsiteY3" fmla="*/ 208310 h 371223"/>
                <a:gd name="connsiteX0" fmla="*/ 313732 w 991910"/>
                <a:gd name="connsiteY0" fmla="*/ 0 h 297687"/>
                <a:gd name="connsiteX1" fmla="*/ 8928 w 991910"/>
                <a:gd name="connsiteY1" fmla="*/ 276523 h 297687"/>
                <a:gd name="connsiteX2" fmla="*/ 801410 w 991910"/>
                <a:gd name="connsiteY2" fmla="*/ 260549 h 297687"/>
                <a:gd name="connsiteX3" fmla="*/ 991910 w 991910"/>
                <a:gd name="connsiteY3" fmla="*/ 115769 h 297687"/>
                <a:gd name="connsiteX0" fmla="*/ 313732 w 841603"/>
                <a:gd name="connsiteY0" fmla="*/ 53889 h 359753"/>
                <a:gd name="connsiteX1" fmla="*/ 8928 w 841603"/>
                <a:gd name="connsiteY1" fmla="*/ 330412 h 359753"/>
                <a:gd name="connsiteX2" fmla="*/ 801410 w 841603"/>
                <a:gd name="connsiteY2" fmla="*/ 314438 h 359753"/>
                <a:gd name="connsiteX3" fmla="*/ 763309 w 841603"/>
                <a:gd name="connsiteY3" fmla="*/ 0 h 359753"/>
                <a:gd name="connsiteX0" fmla="*/ 312538 w 762115"/>
                <a:gd name="connsiteY0" fmla="*/ 53889 h 330677"/>
                <a:gd name="connsiteX1" fmla="*/ 7734 w 762115"/>
                <a:gd name="connsiteY1" fmla="*/ 330412 h 330677"/>
                <a:gd name="connsiteX2" fmla="*/ 762115 w 762115"/>
                <a:gd name="connsiteY2" fmla="*/ 0 h 330677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576 w 462001"/>
                <a:gd name="connsiteY0" fmla="*/ 53889 h 417438"/>
                <a:gd name="connsiteX1" fmla="*/ 244416 w 462001"/>
                <a:gd name="connsiteY1" fmla="*/ 415241 h 417438"/>
                <a:gd name="connsiteX2" fmla="*/ 450153 w 462001"/>
                <a:gd name="connsiteY2" fmla="*/ 0 h 417438"/>
                <a:gd name="connsiteX0" fmla="*/ 0 w 449577"/>
                <a:gd name="connsiteY0" fmla="*/ 53889 h 433229"/>
                <a:gd name="connsiteX1" fmla="*/ 243840 w 449577"/>
                <a:gd name="connsiteY1" fmla="*/ 415241 h 433229"/>
                <a:gd name="connsiteX2" fmla="*/ 277712 w 449577"/>
                <a:gd name="connsiteY2" fmla="*/ 339356 h 433229"/>
                <a:gd name="connsiteX3" fmla="*/ 449577 w 449577"/>
                <a:gd name="connsiteY3" fmla="*/ 0 h 433229"/>
                <a:gd name="connsiteX0" fmla="*/ 0 w 517979"/>
                <a:gd name="connsiteY0" fmla="*/ 53889 h 433229"/>
                <a:gd name="connsiteX1" fmla="*/ 243840 w 517979"/>
                <a:gd name="connsiteY1" fmla="*/ 415241 h 433229"/>
                <a:gd name="connsiteX2" fmla="*/ 277712 w 517979"/>
                <a:gd name="connsiteY2" fmla="*/ 339356 h 433229"/>
                <a:gd name="connsiteX3" fmla="*/ 449577 w 517979"/>
                <a:gd name="connsiteY3" fmla="*/ 0 h 433229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25754 w 547758"/>
                <a:gd name="connsiteY0" fmla="*/ 53889 h 415434"/>
                <a:gd name="connsiteX1" fmla="*/ 269594 w 547758"/>
                <a:gd name="connsiteY1" fmla="*/ 415241 h 415434"/>
                <a:gd name="connsiteX2" fmla="*/ 475331 w 547758"/>
                <a:gd name="connsiteY2" fmla="*/ 0 h 415434"/>
                <a:gd name="connsiteX0" fmla="*/ 44670 w 549184"/>
                <a:gd name="connsiteY0" fmla="*/ 53889 h 315272"/>
                <a:gd name="connsiteX1" fmla="*/ 258030 w 549184"/>
                <a:gd name="connsiteY1" fmla="*/ 314988 h 315272"/>
                <a:gd name="connsiteX2" fmla="*/ 494247 w 549184"/>
                <a:gd name="connsiteY2" fmla="*/ 0 h 315272"/>
                <a:gd name="connsiteX0" fmla="*/ 170875 w 796872"/>
                <a:gd name="connsiteY0" fmla="*/ 53889 h 319952"/>
                <a:gd name="connsiteX1" fmla="*/ 384235 w 796872"/>
                <a:gd name="connsiteY1" fmla="*/ 314988 h 319952"/>
                <a:gd name="connsiteX2" fmla="*/ 620452 w 796872"/>
                <a:gd name="connsiteY2" fmla="*/ 0 h 31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872" h="319952">
                  <a:moveTo>
                    <a:pt x="170875" y="53889"/>
                  </a:moveTo>
                  <a:cubicBezTo>
                    <a:pt x="288350" y="117924"/>
                    <a:pt x="-406979" y="269987"/>
                    <a:pt x="384235" y="314988"/>
                  </a:cubicBezTo>
                  <a:cubicBezTo>
                    <a:pt x="1175449" y="359989"/>
                    <a:pt x="577590" y="86509"/>
                    <a:pt x="620452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1103448" y="4581128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13" name="Connecteur droit 12"/>
          <p:cNvCxnSpPr>
            <a:stCxn id="5" idx="0"/>
            <a:endCxn id="6" idx="4"/>
          </p:cNvCxnSpPr>
          <p:nvPr/>
        </p:nvCxnSpPr>
        <p:spPr>
          <a:xfrm flipH="1" flipV="1">
            <a:off x="2983938" y="4233422"/>
            <a:ext cx="233602" cy="62047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3"/>
            <a:endCxn id="6" idx="7"/>
          </p:cNvCxnSpPr>
          <p:nvPr/>
        </p:nvCxnSpPr>
        <p:spPr>
          <a:xfrm flipH="1">
            <a:off x="3085774" y="3588665"/>
            <a:ext cx="583069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8" idx="1"/>
            <a:endCxn id="7" idx="5"/>
          </p:cNvCxnSpPr>
          <p:nvPr/>
        </p:nvCxnSpPr>
        <p:spPr>
          <a:xfrm flipH="1" flipV="1">
            <a:off x="3872513" y="3588665"/>
            <a:ext cx="575481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5" idx="6"/>
            <a:endCxn id="9" idx="2"/>
          </p:cNvCxnSpPr>
          <p:nvPr/>
        </p:nvCxnSpPr>
        <p:spPr>
          <a:xfrm flipV="1">
            <a:off x="3361556" y="4982850"/>
            <a:ext cx="756224" cy="1506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9" idx="7"/>
            <a:endCxn id="8" idx="4"/>
          </p:cNvCxnSpPr>
          <p:nvPr/>
        </p:nvCxnSpPr>
        <p:spPr>
          <a:xfrm flipV="1">
            <a:off x="4363632" y="4233422"/>
            <a:ext cx="186197" cy="647592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𝐴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blipFill>
                <a:blip r:embed="rId2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blipFill>
                <a:blip r:embed="rId3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Glissière hélicoïdale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blipFill>
                <a:blip r:embed="rId4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𝐶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blipFill>
                <a:blip r:embed="rId5"/>
                <a:stretch>
                  <a:fillRect t="-2128" r="-56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𝐷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blipFill>
                <a:blip r:embed="rId6"/>
                <a:stretch>
                  <a:fillRect t="-2128" r="-169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Éclair 60"/>
          <p:cNvSpPr/>
          <p:nvPr/>
        </p:nvSpPr>
        <p:spPr>
          <a:xfrm rot="19305786">
            <a:off x="3117752" y="3041371"/>
            <a:ext cx="322911" cy="54837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Éclair 61"/>
          <p:cNvSpPr/>
          <p:nvPr/>
        </p:nvSpPr>
        <p:spPr>
          <a:xfrm rot="4881763" flipH="1">
            <a:off x="4603423" y="4870409"/>
            <a:ext cx="323460" cy="54304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2201404" y="288114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Couple moteur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4871864" y="510527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31098552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5060259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4138" r="-2758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5347131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4394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4535474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409165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4677471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4852840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4822346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4850742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4537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5F5D72F4-AAE6-4F79-B6E8-50E66BEF4770}"/>
              </a:ext>
            </a:extLst>
          </p:cNvPr>
          <p:cNvSpPr/>
          <p:nvPr/>
        </p:nvSpPr>
        <p:spPr>
          <a:xfrm>
            <a:off x="5060259" y="1514889"/>
            <a:ext cx="641903" cy="19359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1B9F0AE-BEF8-478F-99A1-2B21E735A6C8}"/>
              </a:ext>
            </a:extLst>
          </p:cNvPr>
          <p:cNvCxnSpPr>
            <a:stCxn id="6" idx="2"/>
            <a:endCxn id="7" idx="2"/>
          </p:cNvCxnSpPr>
          <p:nvPr/>
        </p:nvCxnSpPr>
        <p:spPr>
          <a:xfrm>
            <a:off x="5060259" y="1611688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98651C1-1A89-41AE-9384-AF533C5CFFDB}"/>
              </a:ext>
            </a:extLst>
          </p:cNvPr>
          <p:cNvCxnSpPr/>
          <p:nvPr/>
        </p:nvCxnSpPr>
        <p:spPr>
          <a:xfrm>
            <a:off x="5702162" y="1611687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blipFill>
                <a:blip r:embed="rId7"/>
                <a:stretch>
                  <a:fillRect l="-16000" r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8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479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3503285" y="1721608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70102" y="1721608"/>
            <a:ext cx="1890159" cy="2263951"/>
            <a:chOff x="1459499" y="1132845"/>
            <a:chExt cx="1890159" cy="2263951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27464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310573" y="197382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163910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7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>
            <a:extLst>
              <a:ext uri="{FF2B5EF4-FFF2-40B4-BE49-F238E27FC236}">
                <a16:creationId xmlns:a16="http://schemas.microsoft.com/office/drawing/2014/main" id="{FB2B01D2-D6E1-4BC1-A54C-B4412591DEE2}"/>
              </a:ext>
            </a:extLst>
          </p:cNvPr>
          <p:cNvGrpSpPr/>
          <p:nvPr/>
        </p:nvGrpSpPr>
        <p:grpSpPr>
          <a:xfrm>
            <a:off x="4203821" y="1377950"/>
            <a:ext cx="916353" cy="1892300"/>
            <a:chOff x="1363375" y="2460653"/>
            <a:chExt cx="916353" cy="1892300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0995FCE7-3C33-4631-91BE-236BDBBD6DEC}"/>
                </a:ext>
              </a:extLst>
            </p:cNvPr>
            <p:cNvSpPr/>
            <p:nvPr/>
          </p:nvSpPr>
          <p:spPr>
            <a:xfrm>
              <a:off x="1489684" y="2597592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2ABCF28-29E6-4107-97AE-CC91286A00EB}"/>
                </a:ext>
              </a:extLst>
            </p:cNvPr>
            <p:cNvSpPr/>
            <p:nvPr/>
          </p:nvSpPr>
          <p:spPr>
            <a:xfrm>
              <a:off x="1489684" y="3994255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E47D7F96-0C91-43E2-B915-0674B0219939}"/>
                </a:ext>
              </a:extLst>
            </p:cNvPr>
            <p:cNvCxnSpPr>
              <a:cxnSpLocks/>
              <a:stCxn id="31" idx="2"/>
              <a:endCxn id="32" idx="2"/>
            </p:cNvCxnSpPr>
            <p:nvPr/>
          </p:nvCxnSpPr>
          <p:spPr>
            <a:xfrm>
              <a:off x="1489684" y="2694391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A7A76702-A608-464B-81EB-006FA9DF267C}"/>
                </a:ext>
              </a:extLst>
            </p:cNvPr>
            <p:cNvCxnSpPr/>
            <p:nvPr/>
          </p:nvCxnSpPr>
          <p:spPr>
            <a:xfrm>
              <a:off x="2131587" y="2694390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32F94C25-B991-48C3-9653-B291C30F6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3375" y="2694391"/>
              <a:ext cx="895351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EF9AEE55-0F16-482D-9175-3AA81D3D5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1681" y="2521533"/>
              <a:ext cx="350738" cy="35073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92E35A1A-9B08-45C4-B60E-D1EFC27770C9}"/>
                </a:ext>
              </a:extLst>
            </p:cNvPr>
            <p:cNvCxnSpPr>
              <a:cxnSpLocks/>
            </p:cNvCxnSpPr>
            <p:nvPr/>
          </p:nvCxnSpPr>
          <p:spPr>
            <a:xfrm>
              <a:off x="1807050" y="2460653"/>
              <a:ext cx="0" cy="1892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4EE1A071-B834-40B2-AC05-C79C0F936D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04952" y="2694390"/>
              <a:ext cx="324990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headEnd type="stealth" w="med" len="lg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/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0833" r="-1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/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blipFill>
                <a:blip r:embed="rId9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Ellipse 64">
            <a:extLst>
              <a:ext uri="{FF2B5EF4-FFF2-40B4-BE49-F238E27FC236}">
                <a16:creationId xmlns:a16="http://schemas.microsoft.com/office/drawing/2014/main" id="{570D8733-DCE0-4B2F-A04C-E37ABA04B470}"/>
              </a:ext>
            </a:extLst>
          </p:cNvPr>
          <p:cNvSpPr/>
          <p:nvPr/>
        </p:nvSpPr>
        <p:spPr>
          <a:xfrm>
            <a:off x="4606920" y="297170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8802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0115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llipse 1">
            <a:extLst>
              <a:ext uri="{FF2B5EF4-FFF2-40B4-BE49-F238E27FC236}">
                <a16:creationId xmlns:a16="http://schemas.microsoft.com/office/drawing/2014/main" id="{EF39CF0A-E053-4BBC-98E7-10466E6E647D}"/>
              </a:ext>
            </a:extLst>
          </p:cNvPr>
          <p:cNvSpPr/>
          <p:nvPr/>
        </p:nvSpPr>
        <p:spPr>
          <a:xfrm>
            <a:off x="5615200" y="324900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/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>
            <a:extLst>
              <a:ext uri="{FF2B5EF4-FFF2-40B4-BE49-F238E27FC236}">
                <a16:creationId xmlns:a16="http://schemas.microsoft.com/office/drawing/2014/main" id="{7C136824-6714-4ED0-B15A-3946A447FD45}"/>
              </a:ext>
            </a:extLst>
          </p:cNvPr>
          <p:cNvSpPr/>
          <p:nvPr/>
        </p:nvSpPr>
        <p:spPr>
          <a:xfrm>
            <a:off x="5759200" y="339300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08353FD-2EE7-4C80-AE9C-8C784021D7D8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4639229" y="3398689"/>
            <a:ext cx="1263770" cy="749251"/>
          </a:xfrm>
          <a:prstGeom prst="line">
            <a:avLst/>
          </a:prstGeom>
          <a:ln w="1270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/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blipFill>
                <a:blip r:embed="rId7"/>
                <a:stretch>
                  <a:fillRect l="-23333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48F85B0A-F9B7-46E5-AD31-FFAB8C8A2CB5}"/>
              </a:ext>
            </a:extLst>
          </p:cNvPr>
          <p:cNvCxnSpPr>
            <a:cxnSpLocks/>
            <a:stCxn id="17" idx="7"/>
            <a:endCxn id="2" idx="7"/>
          </p:cNvCxnSpPr>
          <p:nvPr/>
        </p:nvCxnSpPr>
        <p:spPr>
          <a:xfrm flipV="1">
            <a:off x="5820656" y="3301721"/>
            <a:ext cx="101823" cy="101823"/>
          </a:xfrm>
          <a:prstGeom prst="line">
            <a:avLst/>
          </a:prstGeom>
          <a:ln w="12700">
            <a:solidFill>
              <a:srgbClr val="002060"/>
            </a:solidFill>
            <a:headEnd w="sm" len="sm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/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blipFill>
                <a:blip r:embed="rId8"/>
                <a:stretch>
                  <a:fillRect l="-16667" r="-208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0522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07C0C1C-6F78-4B56-9210-97BB8433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502920"/>
            <a:ext cx="10622280" cy="5674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/>
              <a:t>MI</a:t>
            </a:r>
          </a:p>
          <a:p>
            <a:pPr marL="0" indent="0">
              <a:buNone/>
            </a:pPr>
            <a:r>
              <a:rPr lang="fr-FR" sz="5400" dirty="0"/>
              <a:t>MILA</a:t>
            </a:r>
          </a:p>
          <a:p>
            <a:pPr marL="0" indent="0">
              <a:buNone/>
            </a:pPr>
            <a:r>
              <a:rPr lang="fr-FR" sz="5400" dirty="0"/>
              <a:t>LINO</a:t>
            </a:r>
          </a:p>
          <a:p>
            <a:pPr marL="0" indent="0">
              <a:buNone/>
            </a:pPr>
            <a:r>
              <a:rPr lang="fr-FR" sz="5400" dirty="0"/>
              <a:t>PAPA</a:t>
            </a:r>
          </a:p>
          <a:p>
            <a:pPr marL="0" indent="0">
              <a:buNone/>
            </a:pPr>
            <a:r>
              <a:rPr lang="fr-FR" sz="5400" dirty="0"/>
              <a:t>MAMAN</a:t>
            </a:r>
          </a:p>
          <a:p>
            <a:pPr marL="0" indent="0">
              <a:buNone/>
            </a:pPr>
            <a:r>
              <a:rPr lang="fr-FR" sz="5400" dirty="0" err="1"/>
              <a:t>ILMA</a:t>
            </a: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4002029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</a:t>
                </a:r>
                <a14:m>
                  <m:oMath xmlns:m="http://schemas.openxmlformats.org/officeDocument/2006/math">
                    <m:r>
                      <a:rPr lang="fr-FR" sz="12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blipFill>
                <a:blip r:embed="rId2"/>
                <a:stretch>
                  <a:fillRect l="-6250" t="-10526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5D5778DC-9B9A-48BE-88E5-E4AD40609452}"/>
              </a:ext>
            </a:extLst>
          </p:cNvPr>
          <p:cNvGrpSpPr/>
          <p:nvPr/>
        </p:nvGrpSpPr>
        <p:grpSpPr>
          <a:xfrm>
            <a:off x="2274942" y="1721608"/>
            <a:ext cx="1890159" cy="2263951"/>
            <a:chOff x="1459499" y="1132845"/>
            <a:chExt cx="1890159" cy="2263951"/>
          </a:xfrm>
        </p:grpSpPr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1E06B363-EB05-4003-9E10-BA6339874015}"/>
                </a:ext>
              </a:extLst>
            </p:cNvPr>
            <p:cNvCxnSpPr>
              <a:cxnSpLocks/>
              <a:stCxn id="70" idx="7"/>
            </p:cNvCxnSpPr>
            <p:nvPr/>
          </p:nvCxnSpPr>
          <p:spPr>
            <a:xfrm flipV="1">
              <a:off x="1755320" y="1633654"/>
              <a:ext cx="1148154" cy="1137651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5CEFF67A-FB64-4EFE-8896-191D5399575B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74DE33DD-4EEB-4D20-AEF3-B742393E11F7}"/>
                </a:ext>
              </a:extLst>
            </p:cNvPr>
            <p:cNvCxnSpPr>
              <a:cxnSpLocks/>
              <a:stCxn id="7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DFDFA8F4-2F81-4985-A2CC-CEBD986ECA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42A2C52-9214-4331-93CE-F1FBA87DBEFA}"/>
                </a:ext>
              </a:extLst>
            </p:cNvPr>
            <p:cNvCxnSpPr>
              <a:cxnSpLocks/>
              <a:stCxn id="70" idx="7"/>
              <a:endCxn id="57" idx="3"/>
            </p:cNvCxnSpPr>
            <p:nvPr/>
          </p:nvCxnSpPr>
          <p:spPr>
            <a:xfrm flipV="1">
              <a:off x="1755320" y="2184036"/>
              <a:ext cx="591969" cy="58726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5ABCF81D-1035-4DAB-AECD-9E3657F0C344}"/>
                </a:ext>
              </a:extLst>
            </p:cNvPr>
            <p:cNvSpPr/>
            <p:nvPr/>
          </p:nvSpPr>
          <p:spPr>
            <a:xfrm>
              <a:off x="2320929" y="2030396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14BF9799-CC73-4DAC-BA5A-84CB39376C4D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80BE352-5F1A-45D7-BCA6-45C9A15C27C0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83AB4F87-2888-4AD7-AFC9-172A40F85396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1EADA9FF-EF14-4ACA-BE6E-324B5330C003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4B7AC0AB-B746-4507-84C0-6CF80AA50E87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2467F62-A68F-440A-A608-240ED06273F4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46F3CD52-2034-474A-9A44-3E0DBDB6DE0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FB2F61ED-3D17-44FC-B498-3E0FC174402B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6960FFCD-3374-46B1-B42F-C685A9CA4713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id="{000B279C-5878-4E49-9A4E-226714E4AF62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0A27F4A5-B00B-46DA-BF66-A32CB187C98F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706A19C5-7719-4B3C-8581-C338EC1FB15F}"/>
              </a:ext>
            </a:extLst>
          </p:cNvPr>
          <p:cNvGrpSpPr/>
          <p:nvPr/>
        </p:nvGrpSpPr>
        <p:grpSpPr>
          <a:xfrm>
            <a:off x="4383700" y="1721608"/>
            <a:ext cx="3069868" cy="2263951"/>
            <a:chOff x="279790" y="1132845"/>
            <a:chExt cx="3069868" cy="2263951"/>
          </a:xfrm>
        </p:grpSpPr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C7E2F8FF-A0D1-49A7-A9F0-D4BC57ACDE80}"/>
                </a:ext>
              </a:extLst>
            </p:cNvPr>
            <p:cNvCxnSpPr>
              <a:cxnSpLocks/>
              <a:stCxn id="90" idx="2"/>
            </p:cNvCxnSpPr>
            <p:nvPr/>
          </p:nvCxnSpPr>
          <p:spPr>
            <a:xfrm flipH="1" flipV="1">
              <a:off x="279790" y="2831305"/>
              <a:ext cx="1321890" cy="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15FA1C37-EE0E-47D4-A61A-1750634D7EC1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1974A145-2AB8-47A2-8CAC-DFC7EC2046E0}"/>
                </a:ext>
              </a:extLst>
            </p:cNvPr>
            <p:cNvCxnSpPr>
              <a:cxnSpLocks/>
              <a:stCxn id="9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8BA351E2-DE17-4F4F-A2BD-A662B93CC8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290606ED-F9D3-475A-9D45-9E9C9BDF188C}"/>
                </a:ext>
              </a:extLst>
            </p:cNvPr>
            <p:cNvSpPr/>
            <p:nvPr/>
          </p:nvSpPr>
          <p:spPr>
            <a:xfrm>
              <a:off x="452630" y="274130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D8E1E93-3A0B-4AB2-AE57-5EF973844B4B}"/>
                    </a:ext>
                  </a:extLst>
                </p:cNvPr>
                <p:cNvSpPr txBox="1"/>
                <p:nvPr/>
              </p:nvSpPr>
              <p:spPr>
                <a:xfrm>
                  <a:off x="1493478" y="2586639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D8E1E93-3A0B-4AB2-AE57-5EF973844B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478" y="2586639"/>
                  <a:ext cx="134524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91F7B0F7-96DF-4937-8290-48287B8645A1}"/>
                    </a:ext>
                  </a:extLst>
                </p:cNvPr>
                <p:cNvSpPr txBox="1"/>
                <p:nvPr/>
              </p:nvSpPr>
              <p:spPr>
                <a:xfrm>
                  <a:off x="492271" y="2527910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91F7B0F7-96DF-4937-8290-48287B8645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271" y="2527910"/>
                  <a:ext cx="140359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9C3E235B-F6BE-49F1-AE9A-523D4E07230F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164D0564-6658-4722-9ED8-A2CFE887F050}"/>
                </a:ext>
              </a:extLst>
            </p:cNvPr>
            <p:cNvSpPr/>
            <p:nvPr/>
          </p:nvSpPr>
          <p:spPr>
            <a:xfrm>
              <a:off x="1031481" y="2564945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A687D516-19CF-43B5-9302-CABF708B679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6D2CED5E-E9D3-4C90-88B1-0E42A0A4AA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83AE9996-65AA-4D05-BCE9-667ADE0550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ZoneTexte 86">
                  <a:extLst>
                    <a:ext uri="{FF2B5EF4-FFF2-40B4-BE49-F238E27FC236}">
                      <a16:creationId xmlns:a16="http://schemas.microsoft.com/office/drawing/2014/main" id="{5882928A-7EF4-43A8-9CAA-5A5FDF515CF5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ZoneTexte 87">
                  <a:extLst>
                    <a:ext uri="{FF2B5EF4-FFF2-40B4-BE49-F238E27FC236}">
                      <a16:creationId xmlns:a16="http://schemas.microsoft.com/office/drawing/2014/main" id="{21E29FFB-07F5-4B60-8106-7FE583342706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608675D-0FDD-49A4-AE3C-1A8E764C1AAA}"/>
                    </a:ext>
                  </a:extLst>
                </p:cNvPr>
                <p:cNvSpPr txBox="1"/>
                <p:nvPr/>
              </p:nvSpPr>
              <p:spPr>
                <a:xfrm>
                  <a:off x="295300" y="252687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608675D-0FDD-49A4-AE3C-1A8E764C1A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300" y="2526871"/>
                  <a:ext cx="202555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9A3AB456-BBEE-43A3-85D7-24C318A0850A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B14272A1-23D9-4E4E-AABB-CA1A80866952}"/>
              </a:ext>
            </a:extLst>
          </p:cNvPr>
          <p:cNvCxnSpPr>
            <a:cxnSpLocks/>
          </p:cNvCxnSpPr>
          <p:nvPr/>
        </p:nvCxnSpPr>
        <p:spPr>
          <a:xfrm rot="13500000" flipV="1">
            <a:off x="4837654" y="3068999"/>
            <a:ext cx="720000" cy="72000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10220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0CB931EA-E4DC-40F2-9114-90764970B811}"/>
              </a:ext>
            </a:extLst>
          </p:cNvPr>
          <p:cNvGrpSpPr/>
          <p:nvPr/>
        </p:nvGrpSpPr>
        <p:grpSpPr>
          <a:xfrm>
            <a:off x="1946445" y="2386533"/>
            <a:ext cx="2213817" cy="1599026"/>
            <a:chOff x="1946445" y="2386533"/>
            <a:chExt cx="2213817" cy="159902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425700"/>
              <a:ext cx="1440160" cy="1003737"/>
              <a:chOff x="971600" y="985103"/>
              <a:chExt cx="1440160" cy="1003737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985103"/>
                <a:ext cx="0" cy="1003737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blipFill>
                  <a:blip r:embed="rId5"/>
                  <a:stretch>
                    <a:fillRect l="-32353" r="-8824" b="-2608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967172" y="28828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FE2EC5F-7063-43B4-A3FA-F13812BA3446}"/>
                </a:ext>
              </a:extLst>
            </p:cNvPr>
            <p:cNvGrpSpPr/>
            <p:nvPr/>
          </p:nvGrpSpPr>
          <p:grpSpPr>
            <a:xfrm rot="16200000" flipV="1">
              <a:off x="2585498" y="2997133"/>
              <a:ext cx="1228796" cy="180000"/>
              <a:chOff x="2432661" y="3968066"/>
              <a:chExt cx="1228796" cy="180000"/>
            </a:xfrm>
          </p:grpSpPr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639B6A0F-4BF2-453E-BDC9-FC45B8604102}"/>
                  </a:ext>
                </a:extLst>
              </p:cNvPr>
              <p:cNvSpPr/>
              <p:nvPr/>
            </p:nvSpPr>
            <p:spPr>
              <a:xfrm>
                <a:off x="3279538" y="3968066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B2DF556D-3EBF-4FF8-B64E-352255D19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2661" y="4058066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6A5E5D5-859E-47AA-9564-51B58E68D4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1457" y="4058066"/>
                <a:ext cx="9000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6445" y="3427386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2327370" y="3337386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/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9E51E1B-1F5E-4A9B-B9AB-E8911052E315}"/>
                </a:ext>
              </a:extLst>
            </p:cNvPr>
            <p:cNvSpPr/>
            <p:nvPr/>
          </p:nvSpPr>
          <p:spPr>
            <a:xfrm rot="5400000">
              <a:off x="3028016" y="3343103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95583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2D51C7D-8E55-459C-BC59-E8CD4ECC7935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5FDECA01-D703-4714-A0BC-713D2DE25130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792666F9-5E07-42A2-9EC0-6978FB834CF3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04C753CC-2E75-4B3C-B125-BC0727F8548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04F2E3C3-CFB0-4A8D-8CD1-93BDB01CD6E7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E80E832-CAA8-44C1-9A47-F770B94CAE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>
            <a:extLst>
              <a:ext uri="{FF2B5EF4-FFF2-40B4-BE49-F238E27FC236}">
                <a16:creationId xmlns:a16="http://schemas.microsoft.com/office/drawing/2014/main" id="{A579F9A1-CDC1-49C6-A118-9B2812EED7DE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37708C6-679A-4058-9A3A-841138034EAF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B37A91C-74C4-4D37-A7AC-EC77D4A13DBE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/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blipFill>
                <a:blip r:embed="rId3"/>
                <a:stretch>
                  <a:fillRect l="-685" t="-12500" r="-4795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e 59">
            <a:extLst>
              <a:ext uri="{FF2B5EF4-FFF2-40B4-BE49-F238E27FC236}">
                <a16:creationId xmlns:a16="http://schemas.microsoft.com/office/drawing/2014/main" id="{27DC9036-5114-460F-A11E-6C0094B54A77}"/>
              </a:ext>
            </a:extLst>
          </p:cNvPr>
          <p:cNvGrpSpPr/>
          <p:nvPr/>
        </p:nvGrpSpPr>
        <p:grpSpPr>
          <a:xfrm>
            <a:off x="1937468" y="3840683"/>
            <a:ext cx="2213817" cy="1740968"/>
            <a:chOff x="1937468" y="3840683"/>
            <a:chExt cx="2213817" cy="1740968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B03F8D1A-749C-4214-BE62-CA162EC4601A}"/>
                </a:ext>
              </a:extLst>
            </p:cNvPr>
            <p:cNvGrpSpPr/>
            <p:nvPr/>
          </p:nvGrpSpPr>
          <p:grpSpPr>
            <a:xfrm>
              <a:off x="1937468" y="3840683"/>
              <a:ext cx="2213817" cy="1599026"/>
              <a:chOff x="1946445" y="2386533"/>
              <a:chExt cx="2213817" cy="1599026"/>
            </a:xfrm>
          </p:grpSpPr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1C90334C-B8D7-409F-B483-72A853CDFB47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3C14892A-5E9F-4805-ABC8-6359328F5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7E86C458-A7D3-43D7-8DFD-2C0217704D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/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A73973DB-21DF-4464-9146-89E63E7E436B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D4A06008-95C6-447B-86FB-26169B7168F1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C0AB7D9E-CB81-47A0-87E0-EFC724997CC8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1440160" cy="1003737"/>
                <a:chOff x="971600" y="985103"/>
                <a:chExt cx="1440160" cy="1003737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D4B819F7-6CF6-4056-8D0F-6D3EFE389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96F10CD1-6430-4887-B14C-A8FA021721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/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D12F3829-0E2F-4B85-B891-010D557F26D1}"/>
                  </a:ext>
                </a:extLst>
              </p:cNvPr>
              <p:cNvSpPr/>
              <p:nvPr/>
            </p:nvSpPr>
            <p:spPr>
              <a:xfrm>
                <a:off x="2967172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8171D0F4-5385-48D7-A359-04BCEFE5C326}"/>
                  </a:ext>
                </a:extLst>
              </p:cNvPr>
              <p:cNvGrpSpPr/>
              <p:nvPr/>
            </p:nvGrpSpPr>
            <p:grpSpPr>
              <a:xfrm rot="16200000" flipV="1">
                <a:off x="2475234" y="3107397"/>
                <a:ext cx="1449324" cy="180000"/>
                <a:chOff x="2212133" y="3968066"/>
                <a:chExt cx="1449324" cy="180000"/>
              </a:xfrm>
            </p:grpSpPr>
            <p:sp>
              <p:nvSpPr>
                <p:cNvPr id="45" name="Ellipse 44">
                  <a:extLst>
                    <a:ext uri="{FF2B5EF4-FFF2-40B4-BE49-F238E27FC236}">
                      <a16:creationId xmlns:a16="http://schemas.microsoft.com/office/drawing/2014/main" id="{4DBC8750-D6ED-4469-9CD1-1E5E6F4738DC}"/>
                    </a:ext>
                  </a:extLst>
                </p:cNvPr>
                <p:cNvSpPr/>
                <p:nvPr/>
              </p:nvSpPr>
              <p:spPr>
                <a:xfrm>
                  <a:off x="3343038" y="3968066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8A15D694-D109-43C9-92CB-BF13669710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3492084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342A099F-D635-4AAD-8A5D-FBFD4C2C6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4058066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51B71834-8EA0-4F9B-99D6-661D57B3F7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6445" y="3427386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7FA521C-23F5-479C-93A0-8566DE3B8A2D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/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ACDF890-82F8-480B-86FC-29079276FB23}"/>
                  </a:ext>
                </a:extLst>
              </p:cNvPr>
              <p:cNvSpPr/>
              <p:nvPr/>
            </p:nvSpPr>
            <p:spPr>
              <a:xfrm rot="5400000">
                <a:off x="3028016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0643E904-3A9E-4558-9BC5-20B68A7F42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4" y="558165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CFB438C1-2B3F-495D-8B88-691DB5EDBCC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82397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/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317" r="-365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/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7317" r="-487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53A88367-8CCE-46A5-B6BD-F900D370A165}"/>
              </a:ext>
            </a:extLst>
          </p:cNvPr>
          <p:cNvGrpSpPr/>
          <p:nvPr/>
        </p:nvGrpSpPr>
        <p:grpSpPr>
          <a:xfrm>
            <a:off x="5547892" y="3835387"/>
            <a:ext cx="2713360" cy="1740968"/>
            <a:chOff x="1937469" y="3840683"/>
            <a:chExt cx="2713360" cy="1740968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186FD126-DB8C-42BE-9FEE-DD2F8D375496}"/>
                </a:ext>
              </a:extLst>
            </p:cNvPr>
            <p:cNvGrpSpPr/>
            <p:nvPr/>
          </p:nvGrpSpPr>
          <p:grpSpPr>
            <a:xfrm>
              <a:off x="1937469" y="3840683"/>
              <a:ext cx="2713360" cy="1599026"/>
              <a:chOff x="1946446" y="2386533"/>
              <a:chExt cx="2713360" cy="1599026"/>
            </a:xfrm>
          </p:grpSpPr>
          <p:sp>
            <p:nvSpPr>
              <p:cNvPr id="67" name="Forme libre : forme 66">
                <a:extLst>
                  <a:ext uri="{FF2B5EF4-FFF2-40B4-BE49-F238E27FC236}">
                    <a16:creationId xmlns:a16="http://schemas.microsoft.com/office/drawing/2014/main" id="{81C8E6D4-C85B-4616-BFBB-8F1DC0DF05D1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75BC6B3-6EAF-4332-BA42-544A49A31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43092D0B-2B2B-4A21-82EA-1A5CAC09F3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/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6FF8AF2C-AD06-4270-8095-C8B2E9D61028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id="{A8D471B1-1553-4AE7-8DB4-916A33823197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74" name="Groupe 73">
                <a:extLst>
                  <a:ext uri="{FF2B5EF4-FFF2-40B4-BE49-F238E27FC236}">
                    <a16:creationId xmlns:a16="http://schemas.microsoft.com/office/drawing/2014/main" id="{B5F4F472-55CD-4CBD-B9DB-08EF67BBEFDA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2161199" cy="1003737"/>
                <a:chOff x="971600" y="985103"/>
                <a:chExt cx="2161199" cy="1003737"/>
              </a:xfrm>
            </p:grpSpPr>
            <p:cxnSp>
              <p:nvCxnSpPr>
                <p:cNvPr id="86" name="Connecteur droit 85">
                  <a:extLst>
                    <a:ext uri="{FF2B5EF4-FFF2-40B4-BE49-F238E27FC236}">
                      <a16:creationId xmlns:a16="http://schemas.microsoft.com/office/drawing/2014/main" id="{77946D62-4F0F-4B45-9436-AD3EA7E443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Connecteur droit 86">
                  <a:extLst>
                    <a:ext uri="{FF2B5EF4-FFF2-40B4-BE49-F238E27FC236}">
                      <a16:creationId xmlns:a16="http://schemas.microsoft.com/office/drawing/2014/main" id="{188BCE97-3617-431C-B019-3C5CAD9A76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1600" y="1988840"/>
                  <a:ext cx="216119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/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BFC9F9D6-E783-47A3-934D-552E56CEA581}"/>
                  </a:ext>
                </a:extLst>
              </p:cNvPr>
              <p:cNvSpPr/>
              <p:nvPr/>
            </p:nvSpPr>
            <p:spPr>
              <a:xfrm>
                <a:off x="3709244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145E4FAE-F39B-4957-8B04-BE21C36C7D97}"/>
                  </a:ext>
                </a:extLst>
              </p:cNvPr>
              <p:cNvGrpSpPr/>
              <p:nvPr/>
            </p:nvGrpSpPr>
            <p:grpSpPr>
              <a:xfrm rot="16200000" flipV="1">
                <a:off x="3217306" y="3107397"/>
                <a:ext cx="1449324" cy="180000"/>
                <a:chOff x="2212133" y="3225994"/>
                <a:chExt cx="1449324" cy="180000"/>
              </a:xfrm>
            </p:grpSpPr>
            <p:sp>
              <p:nvSpPr>
                <p:cNvPr id="83" name="Ellipse 82">
                  <a:extLst>
                    <a:ext uri="{FF2B5EF4-FFF2-40B4-BE49-F238E27FC236}">
                      <a16:creationId xmlns:a16="http://schemas.microsoft.com/office/drawing/2014/main" id="{5A6AC4AD-6479-404F-807E-8FBF8DFD9949}"/>
                    </a:ext>
                  </a:extLst>
                </p:cNvPr>
                <p:cNvSpPr/>
                <p:nvPr/>
              </p:nvSpPr>
              <p:spPr>
                <a:xfrm>
                  <a:off x="3343038" y="3225994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84" name="Connecteur droit 83">
                  <a:extLst>
                    <a:ext uri="{FF2B5EF4-FFF2-40B4-BE49-F238E27FC236}">
                      <a16:creationId xmlns:a16="http://schemas.microsoft.com/office/drawing/2014/main" id="{890D4160-0B0E-4861-86E3-119E075FCB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2750012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5" name="Connecteur droit 84">
                  <a:extLst>
                    <a:ext uri="{FF2B5EF4-FFF2-40B4-BE49-F238E27FC236}">
                      <a16:creationId xmlns:a16="http://schemas.microsoft.com/office/drawing/2014/main" id="{E05D8A58-41B5-478A-BFC5-16FEDA97C1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3315994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12C2FCF-C582-4983-AE24-B0DBA8EF4030}"/>
                  </a:ext>
                </a:extLst>
              </p:cNvPr>
              <p:cNvCxnSpPr>
                <a:cxnSpLocks/>
                <a:stCxn id="82" idx="2"/>
              </p:cNvCxnSpPr>
              <p:nvPr/>
            </p:nvCxnSpPr>
            <p:spPr>
              <a:xfrm flipH="1" flipV="1">
                <a:off x="1946446" y="3427387"/>
                <a:ext cx="1913642" cy="571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7E272B1-CF64-4670-87C8-87069157DAC3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774374B-B565-4410-AC85-67A13A101812}"/>
                  </a:ext>
                </a:extLst>
              </p:cNvPr>
              <p:cNvSpPr/>
              <p:nvPr/>
            </p:nvSpPr>
            <p:spPr>
              <a:xfrm rot="5400000">
                <a:off x="3770088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A7BD0ED3-007D-47B0-8E1B-3DC84BDFF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5" y="5581651"/>
              <a:ext cx="144630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71834EAB-0738-47F0-B1C1-50C14BE4301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758368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/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/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49834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56E1072D-3CAC-4EAB-A62B-B8190B327E43}"/>
              </a:ext>
            </a:extLst>
          </p:cNvPr>
          <p:cNvGrpSpPr/>
          <p:nvPr/>
        </p:nvGrpSpPr>
        <p:grpSpPr>
          <a:xfrm rot="-900000">
            <a:off x="4998838" y="1817797"/>
            <a:ext cx="2250608" cy="2603330"/>
            <a:chOff x="7402572" y="1979842"/>
            <a:chExt cx="2250608" cy="2603330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0BFAF4EB-C1B1-4AB0-800C-6A200A5AC121}"/>
                </a:ext>
              </a:extLst>
            </p:cNvPr>
            <p:cNvGrpSpPr/>
            <p:nvPr/>
          </p:nvGrpSpPr>
          <p:grpSpPr>
            <a:xfrm rot="20700000">
              <a:off x="8213020" y="1979842"/>
              <a:ext cx="1440160" cy="1440160"/>
              <a:chOff x="971600" y="548680"/>
              <a:chExt cx="1440160" cy="1440160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CCDC4F3F-54A3-440A-8BA3-30FF0BEA834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E8300FC9-E999-4779-B960-32D38A68FC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5BF360CF-3FAA-49B3-972B-193B81F022BF}"/>
                </a:ext>
              </a:extLst>
            </p:cNvPr>
            <p:cNvSpPr/>
            <p:nvPr/>
          </p:nvSpPr>
          <p:spPr>
            <a:xfrm>
              <a:off x="7402572" y="2580504"/>
              <a:ext cx="2002668" cy="200266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C01DA3E-7C39-4D4B-9F4B-BF01057FA1DF}"/>
              </a:ext>
            </a:extLst>
          </p:cNvPr>
          <p:cNvGrpSpPr/>
          <p:nvPr/>
        </p:nvGrpSpPr>
        <p:grpSpPr>
          <a:xfrm rot="1865633">
            <a:off x="3429707" y="1871236"/>
            <a:ext cx="1034474" cy="1129959"/>
            <a:chOff x="2718323" y="2382509"/>
            <a:chExt cx="1034474" cy="1129959"/>
          </a:xfrm>
        </p:grpSpPr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081F9525-89F5-49F2-B15C-6676F95E49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8323" y="2382509"/>
              <a:ext cx="1034474" cy="1129959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65799A9-6270-4AB7-B4EE-E737FEDD9951}"/>
                </a:ext>
              </a:extLst>
            </p:cNvPr>
            <p:cNvCxnSpPr>
              <a:cxnSpLocks/>
              <a:endCxn id="57" idx="3"/>
            </p:cNvCxnSpPr>
            <p:nvPr/>
          </p:nvCxnSpPr>
          <p:spPr>
            <a:xfrm flipV="1">
              <a:off x="2718323" y="2868627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30F35C0-24D4-4656-9EFD-EF0D680AE461}"/>
                </a:ext>
              </a:extLst>
            </p:cNvPr>
            <p:cNvSpPr/>
            <p:nvPr/>
          </p:nvSpPr>
          <p:spPr>
            <a:xfrm>
              <a:off x="3273576" y="271498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3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1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2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2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6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blipFill>
                <a:blip r:embed="rId4"/>
                <a:stretch>
                  <a:fillRect l="-17778" r="-4444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716227"/>
            <a:ext cx="581613" cy="643841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121176" y="256258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79775" y="2820088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/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621663" y="255389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/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blipFill>
                <a:blip r:embed="rId14"/>
                <a:stretch>
                  <a:fillRect l="-12500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/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blipFill>
                <a:blip r:embed="rId15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/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blipFill>
                <a:blip r:embed="rId16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/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blipFill>
                <a:blip r:embed="rId17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54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ZoneTexte 51">
            <a:extLst>
              <a:ext uri="{FF2B5EF4-FFF2-40B4-BE49-F238E27FC236}">
                <a16:creationId xmlns:a16="http://schemas.microsoft.com/office/drawing/2014/main" id="{644ACB76-95B2-4486-B1CD-CF600D079A7E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807A454F-BDDF-4E4F-A83D-C0F20EFB14F3}"/>
              </a:ext>
            </a:extLst>
          </p:cNvPr>
          <p:cNvSpPr/>
          <p:nvPr/>
        </p:nvSpPr>
        <p:spPr>
          <a:xfrm>
            <a:off x="8977738" y="511654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9BAC6726-82B9-4059-B16F-8D36CE1185A1}"/>
              </a:ext>
            </a:extLst>
          </p:cNvPr>
          <p:cNvGrpSpPr/>
          <p:nvPr/>
        </p:nvGrpSpPr>
        <p:grpSpPr>
          <a:xfrm>
            <a:off x="8753421" y="1841861"/>
            <a:ext cx="432048" cy="288031"/>
            <a:chOff x="2286259" y="3513708"/>
            <a:chExt cx="432048" cy="288031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6C6F1752-1836-4F2C-99E2-9739208665C8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B1CD6821-5184-4FBB-8E4E-5206CDDDDE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01CD3E5C-B4AC-41EA-A0D6-CED8A60FF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/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Ellipse 87">
            <a:extLst>
              <a:ext uri="{FF2B5EF4-FFF2-40B4-BE49-F238E27FC236}">
                <a16:creationId xmlns:a16="http://schemas.microsoft.com/office/drawing/2014/main" id="{0C998FA5-24CE-49D1-9791-F16F76117FB2}"/>
              </a:ext>
            </a:extLst>
          </p:cNvPr>
          <p:cNvSpPr/>
          <p:nvPr/>
        </p:nvSpPr>
        <p:spPr>
          <a:xfrm>
            <a:off x="9269358" y="649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ABD5F8D8-46A4-4608-8128-CC58A3338CF0}"/>
              </a:ext>
            </a:extLst>
          </p:cNvPr>
          <p:cNvSpPr/>
          <p:nvPr/>
        </p:nvSpPr>
        <p:spPr>
          <a:xfrm>
            <a:off x="10413679" y="44018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12ADF556-F472-4B28-993B-A315E4B6D5DA}"/>
              </a:ext>
            </a:extLst>
          </p:cNvPr>
          <p:cNvSpPr/>
          <p:nvPr/>
        </p:nvSpPr>
        <p:spPr>
          <a:xfrm>
            <a:off x="8825445" y="15538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/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e 19">
            <a:extLst>
              <a:ext uri="{FF2B5EF4-FFF2-40B4-BE49-F238E27FC236}">
                <a16:creationId xmlns:a16="http://schemas.microsoft.com/office/drawing/2014/main" id="{09D48A61-335D-44AE-9BD6-943118709C9C}"/>
              </a:ext>
            </a:extLst>
          </p:cNvPr>
          <p:cNvGrpSpPr/>
          <p:nvPr/>
        </p:nvGrpSpPr>
        <p:grpSpPr>
          <a:xfrm>
            <a:off x="5870089" y="1718760"/>
            <a:ext cx="2235016" cy="2263951"/>
            <a:chOff x="5870089" y="1718760"/>
            <a:chExt cx="2235016" cy="2263951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E51295FB-4E3A-436C-9096-E6E47E30BA40}"/>
                </a:ext>
              </a:extLst>
            </p:cNvPr>
            <p:cNvGrpSpPr/>
            <p:nvPr/>
          </p:nvGrpSpPr>
          <p:grpSpPr>
            <a:xfrm>
              <a:off x="5963454" y="2687952"/>
              <a:ext cx="1920814" cy="301567"/>
              <a:chOff x="5085838" y="4417833"/>
              <a:chExt cx="1920814" cy="301567"/>
            </a:xfrm>
          </p:grpSpPr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77D658C3-3031-46B4-B835-F0B6743F9A7F}"/>
                  </a:ext>
                </a:extLst>
              </p:cNvPr>
              <p:cNvGrpSpPr/>
              <p:nvPr/>
            </p:nvGrpSpPr>
            <p:grpSpPr>
              <a:xfrm rot="-2700000">
                <a:off x="5085838" y="4539400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51067307-3AC0-44DD-93C7-A53C3C134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F2CE1D54-0B29-4D49-9D34-828FAEAAD2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A5D5915F-E1D1-4512-ACE7-A0B1B6C83D78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D6EBC94D-663F-486B-9AE8-6CDCBC5F5E8F}"/>
                  </a:ext>
                </a:extLst>
              </p:cNvPr>
              <p:cNvGrpSpPr/>
              <p:nvPr/>
            </p:nvGrpSpPr>
            <p:grpSpPr>
              <a:xfrm>
                <a:off x="5926652" y="441783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57" name="Ellipse 56">
                  <a:extLst>
                    <a:ext uri="{FF2B5EF4-FFF2-40B4-BE49-F238E27FC236}">
                      <a16:creationId xmlns:a16="http://schemas.microsoft.com/office/drawing/2014/main" id="{330F35C0-24D4-4656-9EFD-EF0D680AE461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D69D01C0-DD02-4EC2-B8A7-E5C3A195A6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C5CD045F-6997-4EFC-B20D-4B291A948F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95" name="Forme libre : forme 94">
              <a:extLst>
                <a:ext uri="{FF2B5EF4-FFF2-40B4-BE49-F238E27FC236}">
                  <a16:creationId xmlns:a16="http://schemas.microsoft.com/office/drawing/2014/main" id="{7A6F3ED8-1FDE-4111-95EE-DC36BCFAEBD0}"/>
                </a:ext>
              </a:extLst>
            </p:cNvPr>
            <p:cNvSpPr/>
            <p:nvPr/>
          </p:nvSpPr>
          <p:spPr>
            <a:xfrm>
              <a:off x="5902839" y="3652965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F6DC11E6-611E-45BD-9197-AB10F2C5C689}"/>
                </a:ext>
              </a:extLst>
            </p:cNvPr>
            <p:cNvCxnSpPr>
              <a:cxnSpLocks/>
              <a:stCxn id="108" idx="4"/>
            </p:cNvCxnSpPr>
            <p:nvPr/>
          </p:nvCxnSpPr>
          <p:spPr>
            <a:xfrm>
              <a:off x="6102270" y="3510860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F7B09EF1-7359-4E43-8DA6-7EC23B599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6246" y="3656785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/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/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73794127-8A77-4BB8-B996-88DED2FDF25B}"/>
                </a:ext>
              </a:extLst>
            </p:cNvPr>
            <p:cNvSpPr/>
            <p:nvPr/>
          </p:nvSpPr>
          <p:spPr>
            <a:xfrm>
              <a:off x="6005647" y="3802711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F893C48F-B376-4E2A-A384-65863B0A6113}"/>
                </a:ext>
              </a:extLst>
            </p:cNvPr>
            <p:cNvSpPr/>
            <p:nvPr/>
          </p:nvSpPr>
          <p:spPr>
            <a:xfrm>
              <a:off x="6270214" y="2863697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C35A9002-A184-4AF2-B89F-7D05F701E55B}"/>
                </a:ext>
              </a:extLst>
            </p:cNvPr>
            <p:cNvGrpSpPr/>
            <p:nvPr/>
          </p:nvGrpSpPr>
          <p:grpSpPr>
            <a:xfrm>
              <a:off x="6098594" y="1986429"/>
              <a:ext cx="1440160" cy="1440160"/>
              <a:chOff x="971600" y="548680"/>
              <a:chExt cx="1440160" cy="1440160"/>
            </a:xfrm>
          </p:grpSpPr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E33826CE-0087-464E-A815-1BB5DF1B884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9C64D717-17CF-407A-9875-7443FD714B5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/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/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/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blipFill>
                  <a:blip r:embed="rId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D2C98E57-8C3B-420C-92D9-F620694FF312}"/>
                </a:ext>
              </a:extLst>
            </p:cNvPr>
            <p:cNvSpPr/>
            <p:nvPr/>
          </p:nvSpPr>
          <p:spPr>
            <a:xfrm>
              <a:off x="6012270" y="3330860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/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blipFill>
                  <a:blip r:embed="rId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23585492-8348-4AA1-8CD4-CA7A761644C9}"/>
                </a:ext>
              </a:extLst>
            </p:cNvPr>
            <p:cNvSpPr/>
            <p:nvPr/>
          </p:nvSpPr>
          <p:spPr>
            <a:xfrm>
              <a:off x="7925105" y="2702240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/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A562352-E0EE-4C67-9CFF-22E69D79293D}"/>
              </a:ext>
            </a:extLst>
          </p:cNvPr>
          <p:cNvGrpSpPr/>
          <p:nvPr/>
        </p:nvGrpSpPr>
        <p:grpSpPr>
          <a:xfrm>
            <a:off x="1947295" y="1721608"/>
            <a:ext cx="2212967" cy="2263951"/>
            <a:chOff x="1947295" y="1721608"/>
            <a:chExt cx="2212967" cy="226395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3263657" y="2741108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0588" r="-294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2412283" y="33337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/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blipFill>
                  <a:blip r:embed="rId14"/>
                  <a:stretch>
                    <a:fillRect l="-20588" r="-5882" b="-1111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577986" y="28052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/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8571" r="-28571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DDE71C4E-51A2-4985-B140-100612C495D9}"/>
                </a:ext>
              </a:extLst>
            </p:cNvPr>
            <p:cNvGrpSpPr/>
            <p:nvPr/>
          </p:nvGrpSpPr>
          <p:grpSpPr>
            <a:xfrm>
              <a:off x="2154506" y="2824000"/>
              <a:ext cx="1495439" cy="499484"/>
              <a:chOff x="2747967" y="4322269"/>
              <a:chExt cx="1495439" cy="499484"/>
            </a:xfrm>
          </p:grpSpPr>
          <p:grpSp>
            <p:nvGrpSpPr>
              <p:cNvPr id="129" name="Groupe 128">
                <a:extLst>
                  <a:ext uri="{FF2B5EF4-FFF2-40B4-BE49-F238E27FC236}">
                    <a16:creationId xmlns:a16="http://schemas.microsoft.com/office/drawing/2014/main" id="{98E72EEB-CD51-4F03-8044-4F3C252C3496}"/>
                  </a:ext>
                </a:extLst>
              </p:cNvPr>
              <p:cNvGrpSpPr/>
              <p:nvPr/>
            </p:nvGrpSpPr>
            <p:grpSpPr>
              <a:xfrm rot="-2700000">
                <a:off x="2975542" y="4322269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0" name="Connecteur droit 129">
                  <a:extLst>
                    <a:ext uri="{FF2B5EF4-FFF2-40B4-BE49-F238E27FC236}">
                      <a16:creationId xmlns:a16="http://schemas.microsoft.com/office/drawing/2014/main" id="{943EC2E7-7E10-4186-A7B5-98303EBDD3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Connecteur droit 130">
                  <a:extLst>
                    <a:ext uri="{FF2B5EF4-FFF2-40B4-BE49-F238E27FC236}">
                      <a16:creationId xmlns:a16="http://schemas.microsoft.com/office/drawing/2014/main" id="{BE7A9149-3999-41B7-A4CE-A6E4916901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32" name="Ellipse 131">
                  <a:extLst>
                    <a:ext uri="{FF2B5EF4-FFF2-40B4-BE49-F238E27FC236}">
                      <a16:creationId xmlns:a16="http://schemas.microsoft.com/office/drawing/2014/main" id="{B1301E2F-8188-4492-92EA-4655E9A30EBB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3A4DDA7F-6FE8-4963-836B-0CCCF92609A0}"/>
                  </a:ext>
                </a:extLst>
              </p:cNvPr>
              <p:cNvGrpSpPr/>
              <p:nvPr/>
            </p:nvGrpSpPr>
            <p:grpSpPr>
              <a:xfrm rot="8100000">
                <a:off x="2747967" y="464175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34" name="Ellipse 133">
                  <a:extLst>
                    <a:ext uri="{FF2B5EF4-FFF2-40B4-BE49-F238E27FC236}">
                      <a16:creationId xmlns:a16="http://schemas.microsoft.com/office/drawing/2014/main" id="{412BE1A8-EDB8-435A-81D7-FDD871E5445C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35" name="Connecteur droit 134">
                  <a:extLst>
                    <a:ext uri="{FF2B5EF4-FFF2-40B4-BE49-F238E27FC236}">
                      <a16:creationId xmlns:a16="http://schemas.microsoft.com/office/drawing/2014/main" id="{AE621A19-1529-47E2-9B5C-F22C239479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onnecteur droit 135">
                  <a:extLst>
                    <a:ext uri="{FF2B5EF4-FFF2-40B4-BE49-F238E27FC236}">
                      <a16:creationId xmlns:a16="http://schemas.microsoft.com/office/drawing/2014/main" id="{DC3AAE95-B965-4E49-9218-0C549CF7CC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9C318BA-ADE2-4401-9389-D6215FC8CE9F}"/>
              </a:ext>
            </a:extLst>
          </p:cNvPr>
          <p:cNvGrpSpPr/>
          <p:nvPr/>
        </p:nvGrpSpPr>
        <p:grpSpPr>
          <a:xfrm>
            <a:off x="8534654" y="2859259"/>
            <a:ext cx="2825582" cy="2574754"/>
            <a:chOff x="8534654" y="2859259"/>
            <a:chExt cx="2825582" cy="2574754"/>
          </a:xfrm>
        </p:grpSpPr>
        <p:sp>
          <p:nvSpPr>
            <p:cNvPr id="112" name="Forme libre : forme 111">
              <a:extLst>
                <a:ext uri="{FF2B5EF4-FFF2-40B4-BE49-F238E27FC236}">
                  <a16:creationId xmlns:a16="http://schemas.microsoft.com/office/drawing/2014/main" id="{4DAC516F-9565-43C3-BB8C-838EEB25FA52}"/>
                </a:ext>
              </a:extLst>
            </p:cNvPr>
            <p:cNvSpPr/>
            <p:nvPr/>
          </p:nvSpPr>
          <p:spPr>
            <a:xfrm>
              <a:off x="9502826" y="5104267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05664E55-9D3C-482A-8C8E-BDEE9C750932}"/>
                </a:ext>
              </a:extLst>
            </p:cNvPr>
            <p:cNvCxnSpPr>
              <a:cxnSpLocks/>
              <a:stCxn id="125" idx="4"/>
            </p:cNvCxnSpPr>
            <p:nvPr/>
          </p:nvCxnSpPr>
          <p:spPr>
            <a:xfrm>
              <a:off x="9702257" y="4962162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3FB75177-D68B-430C-A3FC-70E17F58F6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86233" y="5108087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/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/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0F2E1908-9BF1-4B1A-BAE6-8BADD8FE81A2}"/>
                </a:ext>
              </a:extLst>
            </p:cNvPr>
            <p:cNvSpPr/>
            <p:nvPr/>
          </p:nvSpPr>
          <p:spPr>
            <a:xfrm>
              <a:off x="9605634" y="5254013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1918ECE0-FE95-4647-B050-169D61FD0FD4}"/>
                </a:ext>
              </a:extLst>
            </p:cNvPr>
            <p:cNvSpPr/>
            <p:nvPr/>
          </p:nvSpPr>
          <p:spPr>
            <a:xfrm>
              <a:off x="9137534" y="458458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19" name="Groupe 118">
              <a:extLst>
                <a:ext uri="{FF2B5EF4-FFF2-40B4-BE49-F238E27FC236}">
                  <a16:creationId xmlns:a16="http://schemas.microsoft.com/office/drawing/2014/main" id="{AF4380B8-321D-45F7-AF7F-B26422342ABA}"/>
                </a:ext>
              </a:extLst>
            </p:cNvPr>
            <p:cNvGrpSpPr/>
            <p:nvPr/>
          </p:nvGrpSpPr>
          <p:grpSpPr>
            <a:xfrm>
              <a:off x="9698581" y="3437731"/>
              <a:ext cx="1440160" cy="1440160"/>
              <a:chOff x="971600" y="548680"/>
              <a:chExt cx="1440160" cy="1440160"/>
            </a:xfrm>
          </p:grpSpPr>
          <p:cxnSp>
            <p:nvCxnSpPr>
              <p:cNvPr id="120" name="Connecteur droit 119">
                <a:extLst>
                  <a:ext uri="{FF2B5EF4-FFF2-40B4-BE49-F238E27FC236}">
                    <a16:creationId xmlns:a16="http://schemas.microsoft.com/office/drawing/2014/main" id="{53E807C9-0EB0-4156-B03D-D3F7DA22122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BAE4C98B-97C0-426D-B743-18875CACFEC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/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/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/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blipFill>
                  <a:blip r:embed="rId1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3E42D99B-BF4A-4DEF-AABF-F68650789711}"/>
                </a:ext>
              </a:extLst>
            </p:cNvPr>
            <p:cNvSpPr/>
            <p:nvPr/>
          </p:nvSpPr>
          <p:spPr>
            <a:xfrm>
              <a:off x="9612257" y="478216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/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1117EBE6-7D75-4D9D-8E36-41C683B3FA17}"/>
                </a:ext>
              </a:extLst>
            </p:cNvPr>
            <p:cNvSpPr/>
            <p:nvPr/>
          </p:nvSpPr>
          <p:spPr>
            <a:xfrm>
              <a:off x="9137534" y="381727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/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6DD25FE0-FB2C-46F3-9F5E-1B865DFB1361}"/>
                </a:ext>
              </a:extLst>
            </p:cNvPr>
            <p:cNvGrpSpPr/>
            <p:nvPr/>
          </p:nvGrpSpPr>
          <p:grpSpPr>
            <a:xfrm>
              <a:off x="8974827" y="3093218"/>
              <a:ext cx="294531" cy="1920647"/>
              <a:chOff x="7740596" y="4530606"/>
              <a:chExt cx="294531" cy="1920647"/>
            </a:xfrm>
          </p:grpSpPr>
          <p:grpSp>
            <p:nvGrpSpPr>
              <p:cNvPr id="137" name="Groupe 136">
                <a:extLst>
                  <a:ext uri="{FF2B5EF4-FFF2-40B4-BE49-F238E27FC236}">
                    <a16:creationId xmlns:a16="http://schemas.microsoft.com/office/drawing/2014/main" id="{8701E4B9-E330-478F-B210-B577D6F65D21}"/>
                  </a:ext>
                </a:extLst>
              </p:cNvPr>
              <p:cNvGrpSpPr/>
              <p:nvPr/>
            </p:nvGrpSpPr>
            <p:grpSpPr>
              <a:xfrm rot="-8100000">
                <a:off x="7311195" y="5727321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B2B473B1-3D5F-4580-A8C2-3753CE0966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E0FEAA07-DD81-4345-B429-3199ACD767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C0AC4A3F-6EC5-4C1D-999F-528460A67634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41" name="Groupe 140">
                <a:extLst>
                  <a:ext uri="{FF2B5EF4-FFF2-40B4-BE49-F238E27FC236}">
                    <a16:creationId xmlns:a16="http://schemas.microsoft.com/office/drawing/2014/main" id="{4C87FDB5-AA4B-4A59-972E-69192B671612}"/>
                  </a:ext>
                </a:extLst>
              </p:cNvPr>
              <p:cNvGrpSpPr/>
              <p:nvPr/>
            </p:nvGrpSpPr>
            <p:grpSpPr>
              <a:xfrm rot="-5400000">
                <a:off x="7290596" y="4980606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42" name="Ellipse 141">
                  <a:extLst>
                    <a:ext uri="{FF2B5EF4-FFF2-40B4-BE49-F238E27FC236}">
                      <a16:creationId xmlns:a16="http://schemas.microsoft.com/office/drawing/2014/main" id="{2DEFF9BB-6AC3-4878-894C-0B9D7DAB4587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CFCEF71A-9147-48B3-9802-47384C996A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88FE2371-DAE0-4343-BD89-B9DEA12D7F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131439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2936</TotalTime>
  <Words>899</Words>
  <Application>Microsoft Office PowerPoint</Application>
  <PresentationFormat>Grand écran</PresentationFormat>
  <Paragraphs>786</Paragraphs>
  <Slides>43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121</cp:revision>
  <dcterms:created xsi:type="dcterms:W3CDTF">2020-12-18T18:58:41Z</dcterms:created>
  <dcterms:modified xsi:type="dcterms:W3CDTF">2021-05-30T13:09:35Z</dcterms:modified>
</cp:coreProperties>
</file>