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294" r:id="rId16"/>
    <p:sldId id="266" r:id="rId17"/>
    <p:sldId id="268" r:id="rId18"/>
    <p:sldId id="281" r:id="rId19"/>
    <p:sldId id="314" r:id="rId20"/>
    <p:sldId id="315" r:id="rId21"/>
    <p:sldId id="313" r:id="rId22"/>
    <p:sldId id="295" r:id="rId23"/>
    <p:sldId id="270" r:id="rId24"/>
    <p:sldId id="301" r:id="rId25"/>
    <p:sldId id="300" r:id="rId26"/>
    <p:sldId id="272" r:id="rId27"/>
    <p:sldId id="302" r:id="rId28"/>
    <p:sldId id="276" r:id="rId29"/>
    <p:sldId id="303" r:id="rId30"/>
    <p:sldId id="282" r:id="rId31"/>
    <p:sldId id="305" r:id="rId32"/>
    <p:sldId id="277" r:id="rId33"/>
    <p:sldId id="306" r:id="rId34"/>
    <p:sldId id="307" r:id="rId35"/>
    <p:sldId id="308" r:id="rId36"/>
    <p:sldId id="309" r:id="rId37"/>
    <p:sldId id="304" r:id="rId38"/>
    <p:sldId id="312" r:id="rId39"/>
    <p:sldId id="278" r:id="rId40"/>
    <p:sldId id="280" r:id="rId41"/>
    <p:sldId id="273" r:id="rId42"/>
    <p:sldId id="286" r:id="rId43"/>
    <p:sldId id="274" r:id="rId44"/>
    <p:sldId id="283" r:id="rId45"/>
    <p:sldId id="284" r:id="rId46"/>
    <p:sldId id="279" r:id="rId47"/>
    <p:sldId id="275" r:id="rId48"/>
    <p:sldId id="287" r:id="rId49"/>
    <p:sldId id="288" r:id="rId50"/>
    <p:sldId id="290" r:id="rId51"/>
    <p:sldId id="291" r:id="rId52"/>
    <p:sldId id="289" r:id="rId53"/>
    <p:sldId id="292" r:id="rId54"/>
    <p:sldId id="261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2" d="100"/>
          <a:sy n="62" d="100"/>
        </p:scale>
        <p:origin x="688" y="5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1021</Words>
  <Application>Microsoft Office PowerPoint</Application>
  <PresentationFormat>Grand écran</PresentationFormat>
  <Paragraphs>874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136</cp:revision>
  <dcterms:created xsi:type="dcterms:W3CDTF">2020-12-18T18:58:41Z</dcterms:created>
  <dcterms:modified xsi:type="dcterms:W3CDTF">2022-04-05T18:57:44Z</dcterms:modified>
</cp:coreProperties>
</file>