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75" d="100"/>
          <a:sy n="75" d="100"/>
        </p:scale>
        <p:origin x="36" y="36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07018-02C6-34F2-7F5D-87E4AB911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2F8FBD-DD65-E1B3-BC43-374542F28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9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8CB6BD-A647-B2BA-10D2-000DC14DCA84}"/>
              </a:ext>
            </a:extLst>
          </p:cNvPr>
          <p:cNvGrpSpPr/>
          <p:nvPr/>
        </p:nvGrpSpPr>
        <p:grpSpPr>
          <a:xfrm>
            <a:off x="3031033" y="1846276"/>
            <a:ext cx="1800000" cy="1169532"/>
            <a:chOff x="3031033" y="1846276"/>
            <a:chExt cx="1800000" cy="116953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2A9B55E-F773-0138-EB3F-B96FC059CDA4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E930E7-DEF3-C889-1ED7-CFB7DBA3C7A6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162D40-287A-4477-7DAA-3DF3C6728528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B1EA84-582B-5741-0981-735657E5F78A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E0023C-9F92-9CAB-C620-7CAA7E9FBA2F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8AD60DD-472C-704C-58CE-732430A246F9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A6359BC-A0D7-385B-11E5-87F8CEE4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A46D9CA-DDCA-5BC9-4439-72BD49874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D1C255B6-EEEB-5466-2123-744DA2A39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9A1CE01-6FED-0686-47CF-BF904A6DA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94929E46-381D-A22B-2812-F50E0D78950B}"/>
                </a:ext>
              </a:extLst>
            </p:cNvPr>
            <p:cNvGrpSpPr/>
            <p:nvPr/>
          </p:nvGrpSpPr>
          <p:grpSpPr>
            <a:xfrm>
              <a:off x="3330146" y="1846276"/>
              <a:ext cx="1200000" cy="152400"/>
              <a:chOff x="3331033" y="2719408"/>
              <a:chExt cx="1200000" cy="152400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2F1C1518-B368-1278-BB94-9BB9DBEDB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B6F85F79-35A2-1D55-365E-C1123E96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82FE457-33DC-35FA-D283-8B7AFADB0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9C6AAA79-84A3-CC24-A26E-3D3A9B2E6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D68191D-4597-A84B-9614-D0A8D831E16B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070CA130-0FA5-2608-C1E5-081245029D68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4FC13F0-9276-0C03-0BAA-DABCD3EE75C6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4797E2E6-650E-A532-D7E4-2B206AB7628B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9C47D85-9DFC-B25C-84F9-0C3FEB5E247F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18C24E-FCCB-DB5B-75CC-94EC0FE53C5C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3AF4E7-FC15-68AD-CB23-A275D941E1C3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B01E80-8AAC-B303-53E7-23FF54ADB234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AE2A462-8167-DE70-A421-EC107E811C41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99F474A-E075-B75E-96C2-80A460DE4A16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112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7F90-EE05-30A8-C463-B60F004C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29B8A4B0-7D1F-28FE-17B1-1F4D839CACB1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B2986AC-B11B-A3A0-7ACD-11BF47AC8F4E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76B75-C49F-EA02-CE97-2F6B56991E02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B197B7-F4C4-616E-F110-9E691F4067BE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FE19C3-A92F-9B73-B5EC-FBAE98391426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BD1EE0-5583-54B5-69A2-B31B8B2FB03E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AD69BAB-6E54-106A-2649-373062DB09A3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7F3D237-F419-BF1B-EB53-6F04A6388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52BD9842-1918-1C9E-1739-889F99450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F76E5229-2CBC-5675-DF8F-6BA22F04A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3C69E08E-B53A-0516-74DE-0362A90AA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0B7731A-B988-AD07-4D15-9FE545352821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7D5FA7BE-26ED-13AA-9D0D-872E3DF1F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89EC2F0F-3FA1-41E8-9EA5-771DE4269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C4CC754A-75B6-4555-8AF6-44F18CB61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CCB69E66-A41E-2C28-D26A-8010753AD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A182BA7-CBA1-A9DA-8D13-F04DBAB0BFAB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1135A50-7141-A096-F584-B3C36C6608C8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5B54320C-D2CF-8D93-6812-C513BE0D9F7B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7D74BE78-02C4-A078-01FC-2F9E14C0DF9D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B044509-AB9C-7827-8666-A9D96114E6BD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BFE731D-CD5E-8C8B-BA2A-395D3BFAA527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B19290-08CD-62AB-E6A5-EC4CEDDFC97C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FB8826-4C87-F75A-6463-6B3ADC19CFE8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33497B8-95AE-473C-7585-2EFF6F65CE4F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F724B3-54B1-62A5-1E88-6DCE8CC75D46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51FEDD7-37C5-040A-0E3C-2C4526AEAAF5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D22DB2A-5D50-A092-2AA7-953036EF585C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3620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455AE-A149-3F0D-FE13-4D8842EE7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AF132F97-C5FA-A4E8-6090-EA1AF56C1E01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F153E279-197F-2E1B-952C-AD42F97F5763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231B2B-0E51-73DA-A73B-7449F511E3AA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EEC1A3-E31D-26C1-85AB-15C4E19AE904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C58546-618C-32FA-B77B-CB4A1CB8EDBB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1B55CA-F0E5-9106-DC21-C2680EDC9EE9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4D2319-1E34-07FF-DD16-DA8D02DEF42E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4607691-F3B4-2CE2-9A7C-56E77458F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4E1CD52E-0C51-330C-CE25-D9EDD36E4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8D735F0-A850-69E3-9C3F-0224D2DCC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84BD0A6B-0FD3-9B2E-4CDD-D6FFE9BFB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2996060-A5E8-9DAE-0554-CC61B6C4B0E2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78203550-A2C9-55C3-CA32-85CE5CB3B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517454B0-96F5-352D-FDB1-617CB9667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7CA66110-63EA-E90C-5BDB-0DD81A04B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FCE394D-3F9D-0D17-2138-477A2153B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418D64-E71E-9757-B455-B9816BBA2396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3ED3FCD4-F338-3EFB-B2EA-C47F9F923954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3BD1C352-2FF3-34F3-DDDE-22390589D476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A6A295C0-BF32-2D93-32D2-D91F9E8D6F6C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FF09C2D-F84A-E60C-96CA-EEFADC1225AB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57ABDC-E2FF-8675-AD81-39169A875B4C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DDDE8C-6897-84F0-09A5-BF2A0074B0DB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5BE1EF-BB9A-FABD-8A95-AD76FDB7D051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A799B8A-F63E-BB82-5280-EB8E38FF3FA9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592F67-DA72-BE69-623B-E63B042BCFB5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CA1D330-6860-7E44-9DC8-ACF33A8AAA1A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83B66BA-3D10-505B-A447-7736EF94B35E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486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D171-3210-282D-85F0-C8B1FB7D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7D9CD7A6-948D-CF31-3AB7-980DF5B79922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722B923-9622-6D83-2D14-2C0054657E31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A9C883-2CE5-007F-5FD3-DBD7FC66E012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60E762-340C-A98C-AD23-F167900064A5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FE681-6293-14E6-CAA4-D446B5AF9658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7F0C0A8-F792-8148-5D1E-BEFEF631F701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08038310-7CF0-6403-C051-0EBB5710DB75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F111352-A677-F2E6-57B4-30E556993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8B27F03F-2441-4801-2967-A8E32046B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A94D127C-D8D6-A20F-6DF3-B347E70C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1646157-C71D-F39A-40A9-5EE7F8B4C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004AF72C-0F74-C23B-7553-C56EDBB8746C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37766F4-FDCF-053F-CFBD-95C0FCDC0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4BF04802-A0E7-2EC6-E21F-81C341E1A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A6EDABB-94B7-94EC-7414-A0FEAE868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A881685-F3CA-4AAF-935F-955CF9FC7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F61E9763-EC43-EEA2-5C2C-2C808A01172A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189FDB2-1E2E-55F5-25CD-3F7C31C4AA19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9F45370-02B6-FE81-568D-0A7AD5AEC233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6EC0272E-1289-A909-4D46-2D404ED6A778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D5F9068-04AF-9E29-5160-7943CF80FD85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359085-E12C-B95E-E368-2286A0E50170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693085-38E2-9041-34E0-CCE0825AE7DF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C4DB5C-5B38-BC8D-9681-E67F4B332D18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ABEBEAB-0FE7-87F6-F48E-E073FFDD1DE5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8C0D45-12D5-5689-95E7-5F438DBEB7A4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2778DEF-9D15-0A93-1F07-3238CC6FBC61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1D0290F-573C-54CA-24AC-02C0B25A46DF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BB2056B-A10D-61A2-9B6D-9AF80591737E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604E80-45F3-E306-5049-806E06859EA4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4CD29C-675E-7548-D59E-DAE437F6314B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B0CE0B8-A047-78AA-B730-C784D77174D5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1290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1DA39-5411-4FB9-0566-2B11A3586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B3943AC5-2BAD-A5C6-EA8A-3BD648BFC29C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ABA3BB8-C408-2222-8FF6-6A5B060594FE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1C17C7-3E5F-186C-5432-9D4ED8719F65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FCFF0E-149E-A585-FE92-D9DC75782F5A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3511E6-50F5-F914-DF92-5778E2A1003E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B9FBD8-D678-361D-42FB-DB7B9EE630EC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CA0F0A8-5D6E-144E-6121-5DDE92EF4D91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B199BEA-5809-C4B5-11B9-5C54A9F5C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E2318397-2761-F276-DF46-BFBC30E88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42DCC345-28CC-2DE2-2A5C-BB93A98DB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8A9B3DAF-E3E9-6C92-33A4-C5BFE481B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4469C81-F2F2-F9A9-D6AC-53853381C922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3348EEC2-7067-75F9-2933-BBA9EDCD6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9CBE317-A240-EDFB-0495-B5BE62A64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49BA99B8-2617-DCB3-AD4C-6DE200DCA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24DC1FC8-E88C-74E5-80FB-60F50BB64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B4849D26-2FD9-89A2-FAF9-1C9CF99CB801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7180338-10EE-F083-143A-C41663741CC2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741E528-A0B1-1BF6-804B-88738CDFE749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E80F18FF-485B-D01C-9E68-8963AD2F031F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B973499-6365-C549-8CFC-E1C15EEAF38C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E435B4-3B78-C631-AA33-F5DA676A9BDE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D3AD7C-ECA5-1285-6039-7613D813048B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509AE8-B884-154E-C585-59F540515023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1820764-9AA2-DB46-7FE6-1C5B07E9F6CA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3C462DB-A210-9BBA-04CB-8544CBFBFFDB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EED605C-3411-B018-41B6-0B92E3AC4BEA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D332BEB-DDF9-7A8C-5521-4C374A2AD8D0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EC8070B-F1AB-08B9-31D2-D31B806B292F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AFE179-1DDB-013D-EF81-107E4BA237D0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2C3C9A2-4160-4B63-2C4E-4C6174C5DF52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7813213-021D-E9D7-C506-8447F297CBB2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17E070-2442-CF4E-3C63-AD9F9B41A96E}"/>
              </a:ext>
            </a:extLst>
          </p:cNvPr>
          <p:cNvGrpSpPr/>
          <p:nvPr/>
        </p:nvGrpSpPr>
        <p:grpSpPr>
          <a:xfrm>
            <a:off x="3060709" y="1808261"/>
            <a:ext cx="540000" cy="468000"/>
            <a:chOff x="2819687" y="1887758"/>
            <a:chExt cx="427427" cy="360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C51C7C31-7AE5-7CEE-8A83-4142099C7FF9}"/>
                </a:ext>
              </a:extLst>
            </p:cNvPr>
            <p:cNvSpPr/>
            <p:nvPr/>
          </p:nvSpPr>
          <p:spPr>
            <a:xfrm>
              <a:off x="2819687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82979CA-1267-47ED-CA63-A760CA1E5666}"/>
                </a:ext>
              </a:extLst>
            </p:cNvPr>
            <p:cNvSpPr/>
            <p:nvPr/>
          </p:nvSpPr>
          <p:spPr>
            <a:xfrm flipH="1">
              <a:off x="3067114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47CA1E-B85F-848C-75F4-C023D47A0622}"/>
              </a:ext>
            </a:extLst>
          </p:cNvPr>
          <p:cNvCxnSpPr>
            <a:cxnSpLocks/>
          </p:cNvCxnSpPr>
          <p:nvPr/>
        </p:nvCxnSpPr>
        <p:spPr>
          <a:xfrm flipV="1">
            <a:off x="3185468" y="1870076"/>
            <a:ext cx="322907" cy="342899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3519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D99D-9090-CC11-3FDA-55A306C3C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F1F8F96-8338-34D4-4C90-63A931369FB8}"/>
              </a:ext>
            </a:extLst>
          </p:cNvPr>
          <p:cNvSpPr/>
          <p:nvPr/>
        </p:nvSpPr>
        <p:spPr>
          <a:xfrm>
            <a:off x="3318548" y="567768"/>
            <a:ext cx="2067410" cy="6965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54E9C0-DFB1-1D71-D770-42232833E0F9}"/>
              </a:ext>
            </a:extLst>
          </p:cNvPr>
          <p:cNvSpPr/>
          <p:nvPr/>
        </p:nvSpPr>
        <p:spPr>
          <a:xfrm>
            <a:off x="2507567" y="562169"/>
            <a:ext cx="649548" cy="702599"/>
          </a:xfrm>
          <a:prstGeom prst="rect">
            <a:avLst/>
          </a:prstGeom>
          <a:solidFill>
            <a:srgbClr val="FFB9B9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9027FEC-0B7F-1088-612A-85225BEF2B89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591209FE-147C-05C0-532E-F6272F31F56D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3E7547-B1ED-EBDE-329A-0FBF45BA11A6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91E1D7-CF4D-6A1D-CAC5-05E327774019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B2E571-C297-973F-F459-49CBBA4DB0BE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509A84-AA17-9969-AB2D-F57CB988C080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0B1FD2A-DC89-1807-E3C2-74669DFC6A36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6C432EF-EF67-D0FE-0498-B17885ACC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EE4E42B-B03B-81DA-EF3C-D33E593DE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91FCD281-C561-E5DE-0411-87B39662F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0CE2B94-7B7B-A3F7-3F0D-33374AF6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FA33385-15DB-1043-F9E5-E5F130BDB741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2F265114-FA70-B43D-74BF-089595A29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06D2412D-D1D2-55B6-7AE7-953A416C3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6D28B5C-16D5-AEA1-78C4-A24CA3360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E339918-8122-A04C-9119-1D6939C9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6C23A98-E0F3-004B-DFD1-C6B52835710D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7B60E26-A606-5E94-FCBF-485DF56A6310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CB0770A8-0DAF-F420-3522-635DF99A21F2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123C4800-E4F4-4178-4AB8-D9B1229C92DE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D11339E-5006-FCB0-5497-08EE711929DD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2E2994-A496-A2DE-43BB-36FB82F187E9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9F3A6E-4D64-6524-5F98-AD85734FEA85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659F7E-D32F-A624-7C4A-45984EBD01D9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AE47F51-3268-6AC3-9BD8-9881002A6191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AACA58C-FEAF-45F4-910E-09B2827168D9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A51F1A-D8BA-4771-1532-4E2A0D4AE507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2417FBC-0844-BDBB-5F0A-D30182323AB5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AB18FAF-CBCA-24E5-2F21-109922D5CB25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6922D7-2343-C84B-D446-384EF26AC159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03789AC-1D6B-CF57-D4EA-1F14070C338B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9E4121C-4E7A-C33D-FFC0-27647A986E89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4DB3E7B-F54B-F00B-85D1-32DC039AF600}"/>
              </a:ext>
            </a:extLst>
          </p:cNvPr>
          <p:cNvGrpSpPr/>
          <p:nvPr/>
        </p:nvGrpSpPr>
        <p:grpSpPr>
          <a:xfrm>
            <a:off x="3060709" y="1808261"/>
            <a:ext cx="540000" cy="468000"/>
            <a:chOff x="2819687" y="1887758"/>
            <a:chExt cx="427427" cy="360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E23C1E2-79EA-61FE-D7D3-D5648F1E6EBE}"/>
                </a:ext>
              </a:extLst>
            </p:cNvPr>
            <p:cNvSpPr/>
            <p:nvPr/>
          </p:nvSpPr>
          <p:spPr>
            <a:xfrm>
              <a:off x="2819687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845771B-FD34-4079-D737-5F302BD22756}"/>
                </a:ext>
              </a:extLst>
            </p:cNvPr>
            <p:cNvSpPr/>
            <p:nvPr/>
          </p:nvSpPr>
          <p:spPr>
            <a:xfrm flipH="1">
              <a:off x="3067114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EB7B2D4-3445-534D-6E3B-22E2BF7C76FE}"/>
              </a:ext>
            </a:extLst>
          </p:cNvPr>
          <p:cNvCxnSpPr>
            <a:cxnSpLocks/>
          </p:cNvCxnSpPr>
          <p:nvPr/>
        </p:nvCxnSpPr>
        <p:spPr>
          <a:xfrm flipV="1">
            <a:off x="3185468" y="1870076"/>
            <a:ext cx="322907" cy="342899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6377CE2-D937-7D17-837E-271BC3340ABA}"/>
              </a:ext>
            </a:extLst>
          </p:cNvPr>
          <p:cNvGrpSpPr/>
          <p:nvPr/>
        </p:nvGrpSpPr>
        <p:grpSpPr>
          <a:xfrm>
            <a:off x="2725357" y="1896937"/>
            <a:ext cx="352886" cy="289176"/>
            <a:chOff x="1390649" y="2134719"/>
            <a:chExt cx="352886" cy="289176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7BA94129-2B7B-F6B0-2FFC-0985C77190BA}"/>
                </a:ext>
              </a:extLst>
            </p:cNvPr>
            <p:cNvGrpSpPr/>
            <p:nvPr/>
          </p:nvGrpSpPr>
          <p:grpSpPr>
            <a:xfrm>
              <a:off x="1390649" y="2134719"/>
              <a:ext cx="352886" cy="180000"/>
              <a:chOff x="1390649" y="2134719"/>
              <a:chExt cx="352886" cy="18000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9B5A25A-FF3B-D064-43AC-59491B1A8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0649" y="2134719"/>
                <a:ext cx="18000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71F5C34-149E-0255-77A1-D9C37B38E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3535" y="2134719"/>
                <a:ext cx="18000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E526809-8558-6D8B-FF35-4C994BFDEC30}"/>
                </a:ext>
              </a:extLst>
            </p:cNvPr>
            <p:cNvSpPr/>
            <p:nvPr/>
          </p:nvSpPr>
          <p:spPr>
            <a:xfrm>
              <a:off x="1459092" y="2207895"/>
              <a:ext cx="216000" cy="216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4AAF6AC-ED6B-5801-4553-FF04DB181923}"/>
              </a:ext>
            </a:extLst>
          </p:cNvPr>
          <p:cNvGrpSpPr/>
          <p:nvPr/>
        </p:nvGrpSpPr>
        <p:grpSpPr>
          <a:xfrm>
            <a:off x="2886548" y="2186113"/>
            <a:ext cx="432000" cy="194152"/>
            <a:chOff x="2886548" y="2186113"/>
            <a:chExt cx="432000" cy="194152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D5BD37A7-8861-3668-E97D-EAEA3E303E6F}"/>
                </a:ext>
              </a:extLst>
            </p:cNvPr>
            <p:cNvCxnSpPr>
              <a:cxnSpLocks/>
            </p:cNvCxnSpPr>
            <p:nvPr/>
          </p:nvCxnSpPr>
          <p:spPr>
            <a:xfrm>
              <a:off x="2886548" y="2380265"/>
              <a:ext cx="432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C0C5DA3-18E1-357A-4BB0-F7CD1ACD8A81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>
              <a:off x="2901800" y="2186113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EBB38C0D-5505-17E0-E7EB-FCF95FC1537D}"/>
              </a:ext>
            </a:extLst>
          </p:cNvPr>
          <p:cNvGrpSpPr/>
          <p:nvPr/>
        </p:nvGrpSpPr>
        <p:grpSpPr>
          <a:xfrm flipV="1">
            <a:off x="2886587" y="1703536"/>
            <a:ext cx="432000" cy="194152"/>
            <a:chOff x="2886548" y="2186113"/>
            <a:chExt cx="432000" cy="194152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BAF70154-B854-6DF5-BBDA-90C122E86852}"/>
                </a:ext>
              </a:extLst>
            </p:cNvPr>
            <p:cNvCxnSpPr>
              <a:cxnSpLocks/>
            </p:cNvCxnSpPr>
            <p:nvPr/>
          </p:nvCxnSpPr>
          <p:spPr>
            <a:xfrm>
              <a:off x="2886548" y="2380265"/>
              <a:ext cx="432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E1DB626-A908-2088-E38B-849C161D6472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00" y="2186113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1A7681-D0A7-FDC2-8E8E-59B71B2CC269}"/>
              </a:ext>
            </a:extLst>
          </p:cNvPr>
          <p:cNvGrpSpPr/>
          <p:nvPr/>
        </p:nvGrpSpPr>
        <p:grpSpPr>
          <a:xfrm>
            <a:off x="1187205" y="4577029"/>
            <a:ext cx="676729" cy="352886"/>
            <a:chOff x="851564" y="1809851"/>
            <a:chExt cx="676729" cy="352886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4F4F038-BC3B-58EB-864D-DFC1A1A5A335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58" name="Groupe 57">
                <a:extLst>
                  <a:ext uri="{FF2B5EF4-FFF2-40B4-BE49-F238E27FC236}">
                    <a16:creationId xmlns:a16="http://schemas.microsoft.com/office/drawing/2014/main" id="{F8E87449-C598-2997-E201-F3AD47389D3A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BDB1B7AC-B91E-A3C6-B9BB-FCCC7DEC6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E53E6C8-1082-2159-BE81-1A9EB6BC1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F14C10B1-2ECD-5F3C-9EB3-8F2F0F56969A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110DFA13-0FD1-2F3F-B866-87586CBC92B0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 rot="5400000">
              <a:off x="948640" y="1873966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9F7B7F1-1026-648F-D4EF-EACE633E2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31217" y="1889257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2D99A2BD-05A0-0E45-14C4-05033E0EA0C8}"/>
              </a:ext>
            </a:extLst>
          </p:cNvPr>
          <p:cNvGrpSpPr/>
          <p:nvPr/>
        </p:nvGrpSpPr>
        <p:grpSpPr>
          <a:xfrm>
            <a:off x="1936359" y="4479852"/>
            <a:ext cx="720000" cy="540000"/>
            <a:chOff x="818454" y="2145203"/>
            <a:chExt cx="720000" cy="540000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0D6D31E0-A208-7D2B-E153-DE9EA508555D}"/>
                </a:ext>
              </a:extLst>
            </p:cNvPr>
            <p:cNvGrpSpPr/>
            <p:nvPr/>
          </p:nvGrpSpPr>
          <p:grpSpPr>
            <a:xfrm rot="5400000">
              <a:off x="919568" y="2181203"/>
              <a:ext cx="540000" cy="468000"/>
              <a:chOff x="1076130" y="2002413"/>
              <a:chExt cx="540000" cy="468000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343FAF34-5B87-B6A2-36A4-AB0A321454BB}"/>
                  </a:ext>
                </a:extLst>
              </p:cNvPr>
              <p:cNvGrpSpPr/>
              <p:nvPr/>
            </p:nvGrpSpPr>
            <p:grpSpPr>
              <a:xfrm>
                <a:off x="1076130" y="2002413"/>
                <a:ext cx="540000" cy="468000"/>
                <a:chOff x="2819687" y="1887758"/>
                <a:chExt cx="427427" cy="360000"/>
              </a:xfrm>
            </p:grpSpPr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56E8A861-354A-67EB-EDEB-8089FDD56208}"/>
                    </a:ext>
                  </a:extLst>
                </p:cNvPr>
                <p:cNvSpPr/>
                <p:nvPr/>
              </p:nvSpPr>
              <p:spPr>
                <a:xfrm>
                  <a:off x="2819687" y="1887758"/>
                  <a:ext cx="180000" cy="360000"/>
                </a:xfrm>
                <a:prstGeom prst="arc">
                  <a:avLst>
                    <a:gd name="adj1" fmla="val 16451467"/>
                    <a:gd name="adj2" fmla="val 5188147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1B7D2CCD-7FB3-1678-35D5-89B47DB235D2}"/>
                    </a:ext>
                  </a:extLst>
                </p:cNvPr>
                <p:cNvSpPr/>
                <p:nvPr/>
              </p:nvSpPr>
              <p:spPr>
                <a:xfrm flipH="1">
                  <a:off x="3067114" y="1887758"/>
                  <a:ext cx="180000" cy="360000"/>
                </a:xfrm>
                <a:prstGeom prst="arc">
                  <a:avLst>
                    <a:gd name="adj1" fmla="val 16451467"/>
                    <a:gd name="adj2" fmla="val 5188147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C649819-6491-1778-8BE6-FD4534E90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0889" y="2064228"/>
                <a:ext cx="322907" cy="34289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stealth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338ABF42-563D-D673-05E1-97B81FF85F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178454" y="2055203"/>
              <a:ext cx="0" cy="72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3" name="ZoneTexte 72">
            <a:extLst>
              <a:ext uri="{FF2B5EF4-FFF2-40B4-BE49-F238E27FC236}">
                <a16:creationId xmlns:a16="http://schemas.microsoft.com/office/drawing/2014/main" id="{85753F93-63F6-4DBD-D889-887E83F79A14}"/>
              </a:ext>
            </a:extLst>
          </p:cNvPr>
          <p:cNvSpPr txBox="1"/>
          <p:nvPr/>
        </p:nvSpPr>
        <p:spPr>
          <a:xfrm>
            <a:off x="424345" y="4507387"/>
            <a:ext cx="96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Clapet anti-retour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0CC7D98-5DE9-5391-FE6A-E689E591681D}"/>
              </a:ext>
            </a:extLst>
          </p:cNvPr>
          <p:cNvSpPr txBox="1"/>
          <p:nvPr/>
        </p:nvSpPr>
        <p:spPr>
          <a:xfrm>
            <a:off x="2554369" y="4526196"/>
            <a:ext cx="96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Limiteur de débit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E1C7D974-34F7-76C2-6154-966137FD689C}"/>
              </a:ext>
            </a:extLst>
          </p:cNvPr>
          <p:cNvCxnSpPr>
            <a:cxnSpLocks/>
          </p:cNvCxnSpPr>
          <p:nvPr/>
        </p:nvCxnSpPr>
        <p:spPr>
          <a:xfrm flipV="1">
            <a:off x="3508375" y="1465869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5D661EF-54A8-4488-64A3-31EB6338A6FC}"/>
              </a:ext>
            </a:extLst>
          </p:cNvPr>
          <p:cNvCxnSpPr>
            <a:cxnSpLocks/>
          </p:cNvCxnSpPr>
          <p:nvPr/>
        </p:nvCxnSpPr>
        <p:spPr>
          <a:xfrm>
            <a:off x="6087533" y="893388"/>
            <a:ext cx="725389" cy="0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4" name="Image 83">
            <a:extLst>
              <a:ext uri="{FF2B5EF4-FFF2-40B4-BE49-F238E27FC236}">
                <a16:creationId xmlns:a16="http://schemas.microsoft.com/office/drawing/2014/main" id="{7C135C80-D1F4-31CF-2095-E8057CAC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02" y="1528497"/>
            <a:ext cx="390579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29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169</cp:revision>
  <dcterms:created xsi:type="dcterms:W3CDTF">2020-12-18T18:58:41Z</dcterms:created>
  <dcterms:modified xsi:type="dcterms:W3CDTF">2024-02-20T17:32:05Z</dcterms:modified>
</cp:coreProperties>
</file>