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5" r:id="rId3"/>
    <p:sldId id="296" r:id="rId4"/>
    <p:sldId id="259" r:id="rId5"/>
    <p:sldId id="297" r:id="rId6"/>
    <p:sldId id="269" r:id="rId7"/>
    <p:sldId id="298" r:id="rId8"/>
    <p:sldId id="263" r:id="rId9"/>
    <p:sldId id="264" r:id="rId10"/>
    <p:sldId id="267" r:id="rId11"/>
    <p:sldId id="293" r:id="rId12"/>
    <p:sldId id="294" r:id="rId13"/>
    <p:sldId id="266" r:id="rId14"/>
    <p:sldId id="268" r:id="rId15"/>
    <p:sldId id="281" r:id="rId16"/>
    <p:sldId id="295" r:id="rId17"/>
    <p:sldId id="270" r:id="rId18"/>
    <p:sldId id="272" r:id="rId19"/>
    <p:sldId id="276" r:id="rId20"/>
    <p:sldId id="282" r:id="rId21"/>
    <p:sldId id="277" r:id="rId22"/>
    <p:sldId id="278" r:id="rId23"/>
    <p:sldId id="280" r:id="rId24"/>
    <p:sldId id="273" r:id="rId25"/>
    <p:sldId id="286" r:id="rId26"/>
    <p:sldId id="274" r:id="rId27"/>
    <p:sldId id="283" r:id="rId28"/>
    <p:sldId id="284" r:id="rId29"/>
    <p:sldId id="279" r:id="rId30"/>
    <p:sldId id="275" r:id="rId31"/>
    <p:sldId id="287" r:id="rId32"/>
    <p:sldId id="288" r:id="rId33"/>
    <p:sldId id="290" r:id="rId34"/>
    <p:sldId id="291" r:id="rId35"/>
    <p:sldId id="289" r:id="rId36"/>
    <p:sldId id="292" r:id="rId37"/>
    <p:sldId id="261" r:id="rId3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2905" autoAdjust="0"/>
  </p:normalViewPr>
  <p:slideViewPr>
    <p:cSldViewPr snapToGrid="0" showGuides="1">
      <p:cViewPr>
        <p:scale>
          <a:sx n="70" d="100"/>
          <a:sy n="70" d="100"/>
        </p:scale>
        <p:origin x="-628" y="-500"/>
      </p:cViewPr>
      <p:guideLst>
        <p:guide orient="horz" pos="2160"/>
        <p:guide pos="41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10/04/2021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.png"/><Relationship Id="rId3" Type="http://schemas.openxmlformats.org/officeDocument/2006/relationships/image" Target="../media/image282.png"/><Relationship Id="rId7" Type="http://schemas.openxmlformats.org/officeDocument/2006/relationships/image" Target="../media/image340.png"/><Relationship Id="rId12" Type="http://schemas.openxmlformats.org/officeDocument/2006/relationships/image" Target="../media/image36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292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1.png"/><Relationship Id="rId18" Type="http://schemas.openxmlformats.org/officeDocument/2006/relationships/image" Target="../media/image48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37.png"/><Relationship Id="rId17" Type="http://schemas.openxmlformats.org/officeDocument/2006/relationships/image" Target="../media/image470.png"/><Relationship Id="rId2" Type="http://schemas.openxmlformats.org/officeDocument/2006/relationships/image" Target="../media/image351.png"/><Relationship Id="rId16" Type="http://schemas.openxmlformats.org/officeDocument/2006/relationships/image" Target="../media/image460.png"/><Relationship Id="rId20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450.png"/><Relationship Id="rId10" Type="http://schemas.openxmlformats.org/officeDocument/2006/relationships/image" Target="../media/image25.png"/><Relationship Id="rId19" Type="http://schemas.openxmlformats.org/officeDocument/2006/relationships/image" Target="../media/image490.png"/><Relationship Id="rId4" Type="http://schemas.openxmlformats.org/officeDocument/2006/relationships/image" Target="../media/image390.png"/><Relationship Id="rId9" Type="http://schemas.openxmlformats.org/officeDocument/2006/relationships/image" Target="../media/image430.png"/><Relationship Id="rId14" Type="http://schemas.openxmlformats.org/officeDocument/2006/relationships/image" Target="../media/image4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0.png"/><Relationship Id="rId18" Type="http://schemas.openxmlformats.org/officeDocument/2006/relationships/image" Target="../media/image59.png"/><Relationship Id="rId3" Type="http://schemas.openxmlformats.org/officeDocument/2006/relationships/image" Target="../media/image521.png"/><Relationship Id="rId7" Type="http://schemas.openxmlformats.org/officeDocument/2006/relationships/image" Target="../media/image550.png"/><Relationship Id="rId12" Type="http://schemas.openxmlformats.org/officeDocument/2006/relationships/image" Target="../media/image520.png"/><Relationship Id="rId17" Type="http://schemas.openxmlformats.org/officeDocument/2006/relationships/image" Target="../media/image470.png"/><Relationship Id="rId2" Type="http://schemas.openxmlformats.org/officeDocument/2006/relationships/image" Target="../media/image512.png"/><Relationship Id="rId16" Type="http://schemas.openxmlformats.org/officeDocument/2006/relationships/image" Target="../media/image58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57.png"/><Relationship Id="rId10" Type="http://schemas.openxmlformats.org/officeDocument/2006/relationships/image" Target="../media/image25.png"/><Relationship Id="rId19" Type="http://schemas.openxmlformats.org/officeDocument/2006/relationships/image" Target="../media/image60.png"/><Relationship Id="rId4" Type="http://schemas.openxmlformats.org/officeDocument/2006/relationships/image" Target="../media/image531.png"/><Relationship Id="rId9" Type="http://schemas.openxmlformats.org/officeDocument/2006/relationships/image" Target="../media/image24.png"/><Relationship Id="rId14" Type="http://schemas.openxmlformats.org/officeDocument/2006/relationships/image" Target="../media/image56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4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0" Type="http://schemas.openxmlformats.org/officeDocument/2006/relationships/image" Target="../media/image62.png"/><Relationship Id="rId4" Type="http://schemas.openxmlformats.org/officeDocument/2006/relationships/image" Target="../media/image74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8.png"/><Relationship Id="rId18" Type="http://schemas.openxmlformats.org/officeDocument/2006/relationships/image" Target="../media/image71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17" Type="http://schemas.openxmlformats.org/officeDocument/2006/relationships/image" Target="../media/image70.png"/><Relationship Id="rId2" Type="http://schemas.openxmlformats.org/officeDocument/2006/relationships/image" Target="../media/image72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5" Type="http://schemas.openxmlformats.org/officeDocument/2006/relationships/image" Target="../media/image682.png"/><Relationship Id="rId10" Type="http://schemas.openxmlformats.org/officeDocument/2006/relationships/image" Target="../media/image62.png"/><Relationship Id="rId19" Type="http://schemas.openxmlformats.org/officeDocument/2006/relationships/image" Target="../media/image79.png"/><Relationship Id="rId4" Type="http://schemas.openxmlformats.org/officeDocument/2006/relationships/image" Target="../media/image66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00.png"/><Relationship Id="rId2" Type="http://schemas.openxmlformats.org/officeDocument/2006/relationships/image" Target="../media/image19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../media/image24.png"/><Relationship Id="rId10" Type="http://schemas.openxmlformats.org/officeDocument/2006/relationships/image" Target="../media/image590.png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6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82.png"/><Relationship Id="rId21" Type="http://schemas.openxmlformats.org/officeDocument/2006/relationships/image" Target="../media/image84.png"/><Relationship Id="rId12" Type="http://schemas.openxmlformats.org/officeDocument/2006/relationships/image" Target="../media/image612.png"/><Relationship Id="rId17" Type="http://schemas.openxmlformats.org/officeDocument/2006/relationships/image" Target="../media/image81.png"/><Relationship Id="rId16" Type="http://schemas.openxmlformats.org/officeDocument/2006/relationships/image" Target="../media/image80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24" Type="http://schemas.openxmlformats.org/officeDocument/2006/relationships/image" Target="../media/image86.png"/><Relationship Id="rId15" Type="http://schemas.openxmlformats.org/officeDocument/2006/relationships/image" Target="../media/image630.png"/><Relationship Id="rId23" Type="http://schemas.openxmlformats.org/officeDocument/2006/relationships/image" Target="../media/image85.png"/><Relationship Id="rId10" Type="http://schemas.openxmlformats.org/officeDocument/2006/relationships/image" Target="../media/image600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47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3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410.png"/><Relationship Id="rId18" Type="http://schemas.openxmlformats.org/officeDocument/2006/relationships/image" Target="../media/image1510.png"/><Relationship Id="rId21" Type="http://schemas.openxmlformats.org/officeDocument/2006/relationships/image" Target="../media/image470.png"/><Relationship Id="rId12" Type="http://schemas.openxmlformats.org/officeDocument/2006/relationships/image" Target="../media/image330.png"/><Relationship Id="rId17" Type="http://schemas.openxmlformats.org/officeDocument/2006/relationships/image" Target="../media/image89.png"/><Relationship Id="rId16" Type="http://schemas.openxmlformats.org/officeDocument/2006/relationships/image" Target="../media/image88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1.png"/><Relationship Id="rId15" Type="http://schemas.openxmlformats.org/officeDocument/2006/relationships/image" Target="../media/image87.png"/><Relationship Id="rId23" Type="http://schemas.openxmlformats.org/officeDocument/2006/relationships/image" Target="../media/image93.png"/><Relationship Id="rId10" Type="http://schemas.openxmlformats.org/officeDocument/2006/relationships/image" Target="../media/image600.png"/><Relationship Id="rId19" Type="http://schemas.openxmlformats.org/officeDocument/2006/relationships/image" Target="../media/image90.png"/><Relationship Id="rId9" Type="http://schemas.openxmlformats.org/officeDocument/2006/relationships/image" Target="../media/image25.png"/><Relationship Id="rId14" Type="http://schemas.openxmlformats.org/officeDocument/2006/relationships/image" Target="../media/image511.png"/><Relationship Id="rId22" Type="http://schemas.openxmlformats.org/officeDocument/2006/relationships/image" Target="../media/image9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95.png"/><Relationship Id="rId7" Type="http://schemas.openxmlformats.org/officeDocument/2006/relationships/image" Target="../media/image98.png"/><Relationship Id="rId12" Type="http://schemas.openxmlformats.org/officeDocument/2006/relationships/image" Target="../media/image24.png"/><Relationship Id="rId17" Type="http://schemas.openxmlformats.org/officeDocument/2006/relationships/image" Target="../media/image101.png"/><Relationship Id="rId2" Type="http://schemas.openxmlformats.org/officeDocument/2006/relationships/image" Target="../media/image94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660.png"/><Relationship Id="rId5" Type="http://schemas.openxmlformats.org/officeDocument/2006/relationships/image" Target="../media/image1510.png"/><Relationship Id="rId15" Type="http://schemas.openxmlformats.org/officeDocument/2006/relationships/image" Target="../media/image470.png"/><Relationship Id="rId10" Type="http://schemas.openxmlformats.org/officeDocument/2006/relationships/image" Target="../media/image99.png"/><Relationship Id="rId4" Type="http://schemas.openxmlformats.org/officeDocument/2006/relationships/image" Target="../media/image96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105.png"/><Relationship Id="rId26" Type="http://schemas.openxmlformats.org/officeDocument/2006/relationships/image" Target="../media/image112.png"/><Relationship Id="rId21" Type="http://schemas.openxmlformats.org/officeDocument/2006/relationships/image" Target="../media/image107.png"/><Relationship Id="rId12" Type="http://schemas.openxmlformats.org/officeDocument/2006/relationships/image" Target="../media/image680.png"/><Relationship Id="rId17" Type="http://schemas.openxmlformats.org/officeDocument/2006/relationships/image" Target="../media/image104.png"/><Relationship Id="rId25" Type="http://schemas.openxmlformats.org/officeDocument/2006/relationships/image" Target="../media/image111.png"/><Relationship Id="rId16" Type="http://schemas.openxmlformats.org/officeDocument/2006/relationships/image" Target="../media/image103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24" Type="http://schemas.openxmlformats.org/officeDocument/2006/relationships/image" Target="../media/image110.png"/><Relationship Id="rId15" Type="http://schemas.openxmlformats.org/officeDocument/2006/relationships/image" Target="../media/image670.png"/><Relationship Id="rId23" Type="http://schemas.openxmlformats.org/officeDocument/2006/relationships/image" Target="../media/image109.png"/><Relationship Id="rId10" Type="http://schemas.openxmlformats.org/officeDocument/2006/relationships/image" Target="../media/image102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108.png"/><Relationship Id="rId27" Type="http://schemas.openxmlformats.org/officeDocument/2006/relationships/image" Target="../media/image11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12" Type="http://schemas.openxmlformats.org/officeDocument/2006/relationships/image" Target="../media/image430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790.png"/><Relationship Id="rId5" Type="http://schemas.openxmlformats.org/officeDocument/2006/relationships/image" Target="../media/image1510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9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0.pn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940.png"/><Relationship Id="rId21" Type="http://schemas.openxmlformats.org/officeDocument/2006/relationships/image" Target="NULL"/><Relationship Id="rId7" Type="http://schemas.openxmlformats.org/officeDocument/2006/relationships/image" Target="../media/image970.png"/><Relationship Id="rId12" Type="http://schemas.openxmlformats.org/officeDocument/2006/relationships/image" Target="../media/image1020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123.png"/><Relationship Id="rId2" Type="http://schemas.openxmlformats.org/officeDocument/2006/relationships/image" Target="../media/image830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10.png"/><Relationship Id="rId24" Type="http://schemas.openxmlformats.org/officeDocument/2006/relationships/image" Target="NULL"/><Relationship Id="rId32" Type="http://schemas.openxmlformats.org/officeDocument/2006/relationships/image" Target="../media/image122.png"/><Relationship Id="rId5" Type="http://schemas.openxmlformats.org/officeDocument/2006/relationships/image" Target="../media/image950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1060.png"/><Relationship Id="rId10" Type="http://schemas.openxmlformats.org/officeDocument/2006/relationships/image" Target="../media/image1000.png"/><Relationship Id="rId19" Type="http://schemas.openxmlformats.org/officeDocument/2006/relationships/image" Target="NULL"/><Relationship Id="rId31" Type="http://schemas.openxmlformats.org/officeDocument/2006/relationships/image" Target="../media/image121.png"/><Relationship Id="rId4" Type="http://schemas.openxmlformats.org/officeDocument/2006/relationships/image" Target="../media/image850.png"/><Relationship Id="rId9" Type="http://schemas.openxmlformats.org/officeDocument/2006/relationships/image" Target="../media/image990.png"/><Relationship Id="rId14" Type="http://schemas.openxmlformats.org/officeDocument/2006/relationships/image" Target="../media/image1040.png"/><Relationship Id="rId22" Type="http://schemas.openxmlformats.org/officeDocument/2006/relationships/image" Target="NULL"/><Relationship Id="rId27" Type="http://schemas.openxmlformats.org/officeDocument/2006/relationships/image" Target="../media/image1050.png"/><Relationship Id="rId30" Type="http://schemas.openxmlformats.org/officeDocument/2006/relationships/image" Target="../media/image1080.png"/><Relationship Id="rId8" Type="http://schemas.openxmlformats.org/officeDocument/2006/relationships/image" Target="../media/image98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171.png"/><Relationship Id="rId18" Type="http://schemas.openxmlformats.org/officeDocument/2006/relationships/image" Target="../media/image851.png"/><Relationship Id="rId26" Type="http://schemas.openxmlformats.org/officeDocument/2006/relationships/image" Target="../media/image930.png"/><Relationship Id="rId3" Type="http://schemas.openxmlformats.org/officeDocument/2006/relationships/image" Target="../media/image124.png"/><Relationship Id="rId21" Type="http://schemas.openxmlformats.org/officeDocument/2006/relationships/image" Target="../media/image881.png"/><Relationship Id="rId7" Type="http://schemas.openxmlformats.org/officeDocument/2006/relationships/image" Target="../media/image1180.png"/><Relationship Id="rId12" Type="http://schemas.openxmlformats.org/officeDocument/2006/relationships/image" Target="../media/image161.png"/><Relationship Id="rId17" Type="http://schemas.openxmlformats.org/officeDocument/2006/relationships/image" Target="../media/image841.png"/><Relationship Id="rId25" Type="http://schemas.openxmlformats.org/officeDocument/2006/relationships/image" Target="../media/image920.png"/><Relationship Id="rId2" Type="http://schemas.openxmlformats.org/officeDocument/2006/relationships/image" Target="../media/image611.png"/><Relationship Id="rId16" Type="http://schemas.openxmlformats.org/officeDocument/2006/relationships/image" Target="../media/image831.png"/><Relationship Id="rId20" Type="http://schemas.openxmlformats.org/officeDocument/2006/relationships/image" Target="../media/image8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11" Type="http://schemas.openxmlformats.org/officeDocument/2006/relationships/image" Target="../media/image151.png"/><Relationship Id="rId24" Type="http://schemas.openxmlformats.org/officeDocument/2006/relationships/image" Target="../media/image912.png"/><Relationship Id="rId5" Type="http://schemas.openxmlformats.org/officeDocument/2006/relationships/image" Target="../media/image911.png"/><Relationship Id="rId15" Type="http://schemas.openxmlformats.org/officeDocument/2006/relationships/image" Target="../media/image821.png"/><Relationship Id="rId23" Type="http://schemas.openxmlformats.org/officeDocument/2006/relationships/image" Target="../media/image901.png"/><Relationship Id="rId28" Type="http://schemas.openxmlformats.org/officeDocument/2006/relationships/image" Target="../media/image951.png"/><Relationship Id="rId10" Type="http://schemas.openxmlformats.org/officeDocument/2006/relationships/image" Target="../media/image141.png"/><Relationship Id="rId19" Type="http://schemas.openxmlformats.org/officeDocument/2006/relationships/image" Target="../media/image861.png"/><Relationship Id="rId4" Type="http://schemas.openxmlformats.org/officeDocument/2006/relationships/image" Target="../media/image811.png"/><Relationship Id="rId9" Type="http://schemas.openxmlformats.org/officeDocument/2006/relationships/image" Target="../media/image131.png"/><Relationship Id="rId14" Type="http://schemas.openxmlformats.org/officeDocument/2006/relationships/image" Target="../media/image181.png"/><Relationship Id="rId22" Type="http://schemas.openxmlformats.org/officeDocument/2006/relationships/image" Target="../media/image891.png"/><Relationship Id="rId27" Type="http://schemas.openxmlformats.org/officeDocument/2006/relationships/image" Target="../media/image94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1.png"/><Relationship Id="rId3" Type="http://schemas.openxmlformats.org/officeDocument/2006/relationships/image" Target="../media/image971.png"/><Relationship Id="rId7" Type="http://schemas.openxmlformats.org/officeDocument/2006/relationships/image" Target="../media/image1012.png"/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1.png"/><Relationship Id="rId11" Type="http://schemas.openxmlformats.org/officeDocument/2006/relationships/image" Target="../media/image1051.png"/><Relationship Id="rId5" Type="http://schemas.openxmlformats.org/officeDocument/2006/relationships/image" Target="../media/image991.png"/><Relationship Id="rId10" Type="http://schemas.openxmlformats.org/officeDocument/2006/relationships/image" Target="../media/image1041.png"/><Relationship Id="rId4" Type="http://schemas.openxmlformats.org/officeDocument/2006/relationships/image" Target="../media/image981.png"/><Relationship Id="rId9" Type="http://schemas.openxmlformats.org/officeDocument/2006/relationships/image" Target="../media/image103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2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50.png"/><Relationship Id="rId2" Type="http://schemas.openxmlformats.org/officeDocument/2006/relationships/image" Target="../media/image19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40.png"/><Relationship Id="rId5" Type="http://schemas.openxmlformats.org/officeDocument/2006/relationships/image" Target="../media/image291.png"/><Relationship Id="rId15" Type="http://schemas.openxmlformats.org/officeDocument/2006/relationships/image" Target="../media/image126.png"/><Relationship Id="rId10" Type="http://schemas.openxmlformats.org/officeDocument/2006/relationships/image" Target="../media/image350.png"/><Relationship Id="rId4" Type="http://schemas.openxmlformats.org/officeDocument/2006/relationships/image" Target="../media/image21.png"/><Relationship Id="rId9" Type="http://schemas.openxmlformats.org/officeDocument/2006/relationships/image" Target="../media/image812.png"/><Relationship Id="rId14" Type="http://schemas.openxmlformats.org/officeDocument/2006/relationships/image" Target="../media/image4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5" Type="http://schemas.openxmlformats.org/officeDocument/2006/relationships/image" Target="../media/image1150.png"/><Relationship Id="rId4" Type="http://schemas.openxmlformats.org/officeDocument/2006/relationships/image" Target="../media/image114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42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image" Target="../media/image9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15" Type="http://schemas.openxmlformats.org/officeDocument/2006/relationships/image" Target="../media/image11.png"/><Relationship Id="rId10" Type="http://schemas.openxmlformats.org/officeDocument/2006/relationships/image" Target="../media/image24.png"/><Relationship Id="rId9" Type="http://schemas.openxmlformats.org/officeDocument/2006/relationships/image" Target="NULL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0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1.png"/><Relationship Id="rId3" Type="http://schemas.openxmlformats.org/officeDocument/2006/relationships/image" Target="../media/image413.png"/><Relationship Id="rId7" Type="http://schemas.openxmlformats.org/officeDocument/2006/relationships/image" Target="../media/image813.png"/><Relationship Id="rId12" Type="http://schemas.openxmlformats.org/officeDocument/2006/relationships/image" Target="../media/image312.png"/><Relationship Id="rId17" Type="http://schemas.openxmlformats.org/officeDocument/2006/relationships/image" Target="../media/image36.png"/><Relationship Id="rId2" Type="http://schemas.openxmlformats.org/officeDocument/2006/relationships/image" Target="../media/image311.png"/><Relationship Id="rId16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11" Type="http://schemas.openxmlformats.org/officeDocument/2006/relationships/image" Target="../media/image26.png"/><Relationship Id="rId5" Type="http://schemas.openxmlformats.org/officeDocument/2006/relationships/image" Target="../media/image613.png"/><Relationship Id="rId15" Type="http://schemas.openxmlformats.org/officeDocument/2006/relationships/image" Target="../media/image1013.png"/><Relationship Id="rId10" Type="http://schemas.openxmlformats.org/officeDocument/2006/relationships/image" Target="../media/image25.png"/><Relationship Id="rId4" Type="http://schemas.openxmlformats.org/officeDocument/2006/relationships/image" Target="../media/image513.png"/><Relationship Id="rId9" Type="http://schemas.openxmlformats.org/officeDocument/2006/relationships/image" Target="../media/image24.png"/><Relationship Id="rId14" Type="http://schemas.openxmlformats.org/officeDocument/2006/relationships/image" Target="../media/image9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10.png"/><Relationship Id="rId7" Type="http://schemas.openxmlformats.org/officeDocument/2006/relationships/image" Target="../media/image172.png"/><Relationship Id="rId12" Type="http://schemas.openxmlformats.org/officeDocument/2006/relationships/image" Target="../media/image37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1410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6550" y="197486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434307" y="236053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10250155">
            <a:off x="7482173" y="1695880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5" name="Éclair 34">
            <a:extLst>
              <a:ext uri="{FF2B5EF4-FFF2-40B4-BE49-F238E27FC236}">
                <a16:creationId xmlns:a16="http://schemas.microsoft.com/office/drawing/2014/main" id="{2860FE1E-5808-45F6-83E3-C9476FB77CCF}"/>
              </a:ext>
            </a:extLst>
          </p:cNvPr>
          <p:cNvSpPr/>
          <p:nvPr/>
        </p:nvSpPr>
        <p:spPr>
          <a:xfrm rot="13500000">
            <a:off x="5950895" y="2106785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85227A10-6F77-46BE-968D-86C36265B429}"/>
              </a:ext>
            </a:extLst>
          </p:cNvPr>
          <p:cNvSpPr/>
          <p:nvPr/>
        </p:nvSpPr>
        <p:spPr>
          <a:xfrm rot="1327775" flipH="1">
            <a:off x="5886204" y="2486328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Éclair 19">
            <a:extLst>
              <a:ext uri="{FF2B5EF4-FFF2-40B4-BE49-F238E27FC236}">
                <a16:creationId xmlns:a16="http://schemas.microsoft.com/office/drawing/2014/main" id="{D5EEBA6C-3903-4DC4-A2EA-AAE14A97D979}"/>
              </a:ext>
            </a:extLst>
          </p:cNvPr>
          <p:cNvSpPr/>
          <p:nvPr/>
        </p:nvSpPr>
        <p:spPr>
          <a:xfrm rot="14938548">
            <a:off x="7083571" y="1905828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clair 22">
            <a:extLst>
              <a:ext uri="{FF2B5EF4-FFF2-40B4-BE49-F238E27FC236}">
                <a16:creationId xmlns:a16="http://schemas.microsoft.com/office/drawing/2014/main" id="{2E884F69-FF4B-46FF-AE7E-A53E67D78747}"/>
              </a:ext>
            </a:extLst>
          </p:cNvPr>
          <p:cNvSpPr/>
          <p:nvPr/>
        </p:nvSpPr>
        <p:spPr>
          <a:xfrm rot="4016822" flipH="1">
            <a:off x="6360462" y="1830660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703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09998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310421F-8E42-4174-A4DD-3B381F7B22F3}"/>
              </a:ext>
            </a:extLst>
          </p:cNvPr>
          <p:cNvSpPr/>
          <p:nvPr/>
        </p:nvSpPr>
        <p:spPr>
          <a:xfrm>
            <a:off x="8850695" y="2335976"/>
            <a:ext cx="2398642" cy="2398642"/>
          </a:xfrm>
          <a:prstGeom prst="arc">
            <a:avLst>
              <a:gd name="adj1" fmla="val 15014396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91ACFCF-E04A-433D-B20A-01CF4A0292DC}"/>
              </a:ext>
            </a:extLst>
          </p:cNvPr>
          <p:cNvSpPr/>
          <p:nvPr/>
        </p:nvSpPr>
        <p:spPr>
          <a:xfrm>
            <a:off x="10286636" y="226450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/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blipFill>
                <a:blip r:embed="rId8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>
            <a:extLst>
              <a:ext uri="{FF2B5EF4-FFF2-40B4-BE49-F238E27FC236}">
                <a16:creationId xmlns:a16="http://schemas.microsoft.com/office/drawing/2014/main" id="{4CF8B58D-09CB-4076-B1BC-79166DFC5EC2}"/>
              </a:ext>
            </a:extLst>
          </p:cNvPr>
          <p:cNvSpPr txBox="1"/>
          <p:nvPr/>
        </p:nvSpPr>
        <p:spPr>
          <a:xfrm>
            <a:off x="10916201" y="281364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/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A74721C0-1A1C-4ECC-AD06-51FAE6193FF9}"/>
              </a:ext>
            </a:extLst>
          </p:cNvPr>
          <p:cNvCxnSpPr>
            <a:cxnSpLocks/>
            <a:stCxn id="67" idx="1"/>
            <a:endCxn id="63" idx="6"/>
          </p:cNvCxnSpPr>
          <p:nvPr/>
        </p:nvCxnSpPr>
        <p:spPr>
          <a:xfrm rot="10800000">
            <a:off x="10574637" y="2408506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06FE3E89-8455-410A-8C4D-E08C5AD44B03}"/>
              </a:ext>
            </a:extLst>
          </p:cNvPr>
          <p:cNvCxnSpPr>
            <a:cxnSpLocks/>
            <a:stCxn id="71" idx="0"/>
            <a:endCxn id="63" idx="3"/>
          </p:cNvCxnSpPr>
          <p:nvPr/>
        </p:nvCxnSpPr>
        <p:spPr>
          <a:xfrm rot="5400000" flipH="1" flipV="1">
            <a:off x="9960049" y="2525417"/>
            <a:ext cx="383852" cy="3536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43029EAB-ED34-4540-BEFB-91E30B9E2AD8}"/>
              </a:ext>
            </a:extLst>
          </p:cNvPr>
          <p:cNvSpPr/>
          <p:nvPr/>
        </p:nvSpPr>
        <p:spPr>
          <a:xfrm>
            <a:off x="2314341" y="2360757"/>
            <a:ext cx="1846541" cy="1212717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5C02A892-A6D9-4CA3-B96C-5EA78B0B3A6C}"/>
              </a:ext>
            </a:extLst>
          </p:cNvPr>
          <p:cNvSpPr/>
          <p:nvPr/>
        </p:nvSpPr>
        <p:spPr>
          <a:xfrm>
            <a:off x="2221737" y="2839230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/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blipFill>
                <a:blip r:embed="rId10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EA57AD47-6080-4F14-8BEF-AB865AB2F417}"/>
              </a:ext>
            </a:extLst>
          </p:cNvPr>
          <p:cNvSpPr/>
          <p:nvPr/>
        </p:nvSpPr>
        <p:spPr>
          <a:xfrm>
            <a:off x="2513357" y="297690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E02E89-C150-4F73-B6AD-FA1CCF4857E9}"/>
              </a:ext>
            </a:extLst>
          </p:cNvPr>
          <p:cNvSpPr/>
          <p:nvPr/>
        </p:nvSpPr>
        <p:spPr>
          <a:xfrm>
            <a:off x="3657678" y="276775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/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blipFill>
                <a:blip r:embed="rId11"/>
                <a:stretch>
                  <a:fillRect l="-1370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ZoneTexte 111">
            <a:extLst>
              <a:ext uri="{FF2B5EF4-FFF2-40B4-BE49-F238E27FC236}">
                <a16:creationId xmlns:a16="http://schemas.microsoft.com/office/drawing/2014/main" id="{BAABD792-16AD-4B9A-BC67-116AB4868E63}"/>
              </a:ext>
            </a:extLst>
          </p:cNvPr>
          <p:cNvSpPr txBox="1"/>
          <p:nvPr/>
        </p:nvSpPr>
        <p:spPr>
          <a:xfrm>
            <a:off x="3181716" y="384840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03D2E65-D87B-4A0B-9A9B-3F51E0FF4609}"/>
              </a:ext>
            </a:extLst>
          </p:cNvPr>
          <p:cNvSpPr txBox="1"/>
          <p:nvPr/>
        </p:nvSpPr>
        <p:spPr>
          <a:xfrm>
            <a:off x="4396724" y="3285897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/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/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blipFill>
                <a:blip r:embed="rId1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/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blipFill>
                <a:blip r:embed="rId1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eur : en arc 117">
            <a:extLst>
              <a:ext uri="{FF2B5EF4-FFF2-40B4-BE49-F238E27FC236}">
                <a16:creationId xmlns:a16="http://schemas.microsoft.com/office/drawing/2014/main" id="{1C6EA54A-FDF7-4055-A0A4-9D8D29561BCB}"/>
              </a:ext>
            </a:extLst>
          </p:cNvPr>
          <p:cNvCxnSpPr>
            <a:cxnSpLocks/>
            <a:stCxn id="113" idx="1"/>
            <a:endCxn id="109" idx="6"/>
          </p:cNvCxnSpPr>
          <p:nvPr/>
        </p:nvCxnSpPr>
        <p:spPr>
          <a:xfrm rot="10800000">
            <a:off x="3945678" y="2911760"/>
            <a:ext cx="451046" cy="46647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 : en arc 118">
            <a:extLst>
              <a:ext uri="{FF2B5EF4-FFF2-40B4-BE49-F238E27FC236}">
                <a16:creationId xmlns:a16="http://schemas.microsoft.com/office/drawing/2014/main" id="{B6629F15-3E08-46BF-9487-A87EFE4CD1E3}"/>
              </a:ext>
            </a:extLst>
          </p:cNvPr>
          <p:cNvCxnSpPr>
            <a:cxnSpLocks/>
            <a:stCxn id="116" idx="1"/>
            <a:endCxn id="108" idx="6"/>
          </p:cNvCxnSpPr>
          <p:nvPr/>
        </p:nvCxnSpPr>
        <p:spPr>
          <a:xfrm rot="10800000">
            <a:off x="2801357" y="3120906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 : en arc 119">
            <a:extLst>
              <a:ext uri="{FF2B5EF4-FFF2-40B4-BE49-F238E27FC236}">
                <a16:creationId xmlns:a16="http://schemas.microsoft.com/office/drawing/2014/main" id="{2FBBC712-549C-4615-AB93-7AF3F0684D45}"/>
              </a:ext>
            </a:extLst>
          </p:cNvPr>
          <p:cNvCxnSpPr>
            <a:cxnSpLocks/>
            <a:stCxn id="117" idx="0"/>
            <a:endCxn id="109" idx="3"/>
          </p:cNvCxnSpPr>
          <p:nvPr/>
        </p:nvCxnSpPr>
        <p:spPr>
          <a:xfrm rot="5400000" flipH="1" flipV="1">
            <a:off x="3508372" y="3082764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 : en arc 120">
            <a:extLst>
              <a:ext uri="{FF2B5EF4-FFF2-40B4-BE49-F238E27FC236}">
                <a16:creationId xmlns:a16="http://schemas.microsoft.com/office/drawing/2014/main" id="{A3FC97B3-2731-4103-ADDA-4CB4B38234CB}"/>
              </a:ext>
            </a:extLst>
          </p:cNvPr>
          <p:cNvCxnSpPr>
            <a:cxnSpLocks/>
            <a:stCxn id="112" idx="1"/>
            <a:endCxn id="108" idx="5"/>
          </p:cNvCxnSpPr>
          <p:nvPr/>
        </p:nvCxnSpPr>
        <p:spPr>
          <a:xfrm rot="10800000">
            <a:off x="2759180" y="3222730"/>
            <a:ext cx="422536" cy="71800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69D6C15E-36F3-42E8-BCD3-CB7BBD5ADC18}"/>
              </a:ext>
            </a:extLst>
          </p:cNvPr>
          <p:cNvCxnSpPr>
            <a:cxnSpLocks/>
            <a:stCxn id="114" idx="0"/>
            <a:endCxn id="108" idx="4"/>
          </p:cNvCxnSpPr>
          <p:nvPr/>
        </p:nvCxnSpPr>
        <p:spPr>
          <a:xfrm rot="5400000" flipH="1" flipV="1">
            <a:off x="2267609" y="3463675"/>
            <a:ext cx="588516" cy="19097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98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B6EE5879-8234-420F-B0FE-036CD0F26D42}"/>
              </a:ext>
            </a:extLst>
          </p:cNvPr>
          <p:cNvCxnSpPr>
            <a:cxnSpLocks/>
          </p:cNvCxnSpPr>
          <p:nvPr/>
        </p:nvCxnSpPr>
        <p:spPr>
          <a:xfrm rot="14400000">
            <a:off x="3129811" y="2249764"/>
            <a:ext cx="943354" cy="9480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2121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3008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5018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7018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0878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4111639" y="274834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6" y="2699357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rot="14400000" flipH="1">
            <a:off x="3471743" y="2658666"/>
            <a:ext cx="72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2400AF99-8C9C-48DF-A956-C60E4C2435DD}"/>
              </a:ext>
            </a:extLst>
          </p:cNvPr>
          <p:cNvSpPr/>
          <p:nvPr/>
        </p:nvSpPr>
        <p:spPr>
          <a:xfrm rot="65633">
            <a:off x="3561742" y="225689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EC72E9C-4080-4850-9EF8-FDF31241AA92}"/>
              </a:ext>
            </a:extLst>
          </p:cNvPr>
          <p:cNvCxnSpPr>
            <a:cxnSpLocks/>
          </p:cNvCxnSpPr>
          <p:nvPr/>
        </p:nvCxnSpPr>
        <p:spPr>
          <a:xfrm rot="14400000" flipH="1">
            <a:off x="3344766" y="2898094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532D522-B0D1-4F39-8E53-DD72024FD2F0}"/>
              </a:ext>
            </a:extLst>
          </p:cNvPr>
          <p:cNvCxnSpPr>
            <a:cxnSpLocks/>
          </p:cNvCxnSpPr>
          <p:nvPr/>
        </p:nvCxnSpPr>
        <p:spPr>
          <a:xfrm rot="14400000" flipH="1">
            <a:off x="2940739" y="3130862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71F31DDF-C506-47E2-8F63-918E4A2B0E28}"/>
              </a:ext>
            </a:extLst>
          </p:cNvPr>
          <p:cNvSpPr/>
          <p:nvPr/>
        </p:nvSpPr>
        <p:spPr>
          <a:xfrm rot="65633">
            <a:off x="3934517" y="2911420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blipFill>
                <a:blip r:embed="rId1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8079920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8270807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8172817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8244817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7118677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048" r="-2381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/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89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599C60-F25F-41C4-A495-1C7EE3043DBD}"/>
              </a:ext>
            </a:extLst>
          </p:cNvPr>
          <p:cNvGrpSpPr/>
          <p:nvPr/>
        </p:nvGrpSpPr>
        <p:grpSpPr>
          <a:xfrm rot="3600000">
            <a:off x="3102000" y="1336753"/>
            <a:ext cx="270001" cy="1235839"/>
            <a:chOff x="5666867" y="1563038"/>
            <a:chExt cx="270001" cy="123583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25C2F94-FE6D-424C-A28D-309A810EA5D8}"/>
                </a:ext>
              </a:extLst>
            </p:cNvPr>
            <p:cNvGrpSpPr/>
            <p:nvPr/>
          </p:nvGrpSpPr>
          <p:grpSpPr>
            <a:xfrm>
              <a:off x="5701873" y="1563038"/>
              <a:ext cx="234995" cy="1235839"/>
              <a:chOff x="5701873" y="1563038"/>
              <a:chExt cx="234995" cy="1235839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9D98988-E415-47D7-AFDC-B2E4246FD9D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5234936" y="2029975"/>
                <a:ext cx="943354" cy="948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7B6A826-BDEB-41E3-8360-CE3BE6AC89B7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5576868" y="2438877"/>
                <a:ext cx="720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A548694-4182-4F90-81A0-33BE16FB9E6F}"/>
                </a:ext>
              </a:extLst>
            </p:cNvPr>
            <p:cNvSpPr/>
            <p:nvPr/>
          </p:nvSpPr>
          <p:spPr>
            <a:xfrm rot="65633">
              <a:off x="5666867" y="203710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4460999" y="1823784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4651886" y="1985619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4553896" y="330646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4625896" y="3378467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3499756" y="2273651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blipFill>
                <a:blip r:embed="rId2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blipFill>
                <a:blip r:embed="rId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blipFill>
                <a:blip r:embed="rId7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72626" y="3362061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274907" y="258807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894035" y="195789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6638798" y="1823347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6829685" y="1985182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6731695" y="330603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6803695" y="337803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5677555" y="2273214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blipFill>
                <a:blip r:embed="rId15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blipFill>
                <a:blip r:embed="rId1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blipFill>
                <a:blip r:embed="rId18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blipFill>
                <a:blip r:embed="rId19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68A52BBA-86AE-4533-ADAD-301C6CD63090}"/>
              </a:ext>
            </a:extLst>
          </p:cNvPr>
          <p:cNvSpPr/>
          <p:nvPr/>
        </p:nvSpPr>
        <p:spPr>
          <a:xfrm>
            <a:off x="2805093" y="240807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872E4C0-E30C-4F0C-9C0E-22EEE1233D8F}"/>
              </a:ext>
            </a:extLst>
          </p:cNvPr>
          <p:cNvGrpSpPr/>
          <p:nvPr/>
        </p:nvGrpSpPr>
        <p:grpSpPr>
          <a:xfrm rot="5400000">
            <a:off x="2055877" y="3284984"/>
            <a:ext cx="432048" cy="288031"/>
            <a:chOff x="2286259" y="3513708"/>
            <a:chExt cx="432048" cy="28803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146BDB-BDA2-4D53-ACAB-27EDAD3B8E9E}"/>
              </a:ext>
            </a:extLst>
          </p:cNvPr>
          <p:cNvGrpSpPr/>
          <p:nvPr/>
        </p:nvGrpSpPr>
        <p:grpSpPr>
          <a:xfrm>
            <a:off x="2412262" y="3212976"/>
            <a:ext cx="180000" cy="448978"/>
            <a:chOff x="2412262" y="3212976"/>
            <a:chExt cx="180000" cy="448978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212976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872DD0-ACD5-4A78-967C-7C06F3821168}"/>
                </a:ext>
              </a:extLst>
            </p:cNvPr>
            <p:cNvSpPr/>
            <p:nvPr/>
          </p:nvSpPr>
          <p:spPr>
            <a:xfrm rot="16200000">
              <a:off x="2322262" y="3347465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540D54-381C-4B5E-BCCB-6FA4CB4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66195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1" cy="13382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C1DC9CD-FFD0-4F5B-9F3E-365334CC560B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2945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54224E-6D7C-425E-96C6-9FADA88771C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985093" y="2498073"/>
            <a:ext cx="570874" cy="0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/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75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4977255" y="2636914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blipFill>
                <a:blip r:embed="rId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56657" y="1292668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blipFill>
                <a:blip r:embed="rId6"/>
                <a:stretch>
                  <a:fillRect l="-32353" r="-588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5603103" y="1794882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5806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956594" y="2033057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7696574A-F9D3-49BE-9943-982155CF9CA7}"/>
              </a:ext>
            </a:extLst>
          </p:cNvPr>
          <p:cNvGrpSpPr/>
          <p:nvPr/>
        </p:nvGrpSpPr>
        <p:grpSpPr>
          <a:xfrm rot="19800000">
            <a:off x="7813066" y="1725273"/>
            <a:ext cx="1440160" cy="1440160"/>
            <a:chOff x="971600" y="548680"/>
            <a:chExt cx="1440160" cy="1440160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2E98BAF5-428E-49FF-BAF8-18E2F292CB6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21A6302C-C56F-4999-9736-4DFBF276CA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B613A98-51CB-4B62-A130-053FEE297B25}"/>
              </a:ext>
            </a:extLst>
          </p:cNvPr>
          <p:cNvGrpSpPr/>
          <p:nvPr/>
        </p:nvGrpSpPr>
        <p:grpSpPr>
          <a:xfrm rot="19800000">
            <a:off x="4933530" y="1320817"/>
            <a:ext cx="1440160" cy="1440160"/>
            <a:chOff x="971600" y="548680"/>
            <a:chExt cx="1440160" cy="1440160"/>
          </a:xfrm>
        </p:grpSpPr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E06ADC-F934-4CBE-879D-44156E028A7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7AB377F-A057-45C3-A092-0D8AA36E9D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456455" y="1794884"/>
            <a:ext cx="1156062" cy="1152428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32502" y="1302673"/>
            <a:ext cx="1514866" cy="1523012"/>
            <a:chOff x="1613298" y="1400514"/>
            <a:chExt cx="1514866" cy="152301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13298" y="2743526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blipFill>
                <a:blip r:embed="rId6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791127" y="2213420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1CECE3EA-A3F9-4BF7-87DC-B88AB9BB51F7}"/>
              </a:ext>
            </a:extLst>
          </p:cNvPr>
          <p:cNvSpPr/>
          <p:nvPr/>
        </p:nvSpPr>
        <p:spPr>
          <a:xfrm>
            <a:off x="4980805" y="2613088"/>
            <a:ext cx="795728" cy="795728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C0993D89-BB4E-4883-86F2-86B7750A66C5}"/>
              </a:ext>
            </a:extLst>
          </p:cNvPr>
          <p:cNvSpPr/>
          <p:nvPr/>
        </p:nvSpPr>
        <p:spPr>
          <a:xfrm>
            <a:off x="7107172" y="2279858"/>
            <a:ext cx="2304258" cy="2304258"/>
          </a:xfrm>
          <a:prstGeom prst="arc">
            <a:avLst>
              <a:gd name="adj1" fmla="val 19895151"/>
              <a:gd name="adj2" fmla="val 20633011"/>
            </a:avLst>
          </a:prstGeom>
          <a:ln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/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/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/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blipFill>
                <a:blip r:embed="rId17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>
            <a:extLst>
              <a:ext uri="{FF2B5EF4-FFF2-40B4-BE49-F238E27FC236}">
                <a16:creationId xmlns:a16="http://schemas.microsoft.com/office/drawing/2014/main" id="{2C1437DB-4E30-4659-A95D-F0F8A91E3DE0}"/>
              </a:ext>
            </a:extLst>
          </p:cNvPr>
          <p:cNvSpPr/>
          <p:nvPr/>
        </p:nvSpPr>
        <p:spPr>
          <a:xfrm>
            <a:off x="204264" y="175460"/>
            <a:ext cx="593177" cy="61811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800" b="1" dirty="0">
                <a:solidFill>
                  <a:sysClr val="windowText" lastClr="000000"/>
                </a:solidFill>
              </a:rPr>
              <a:t>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/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blipFill>
                <a:blip r:embed="rId18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/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blipFill>
                <a:blip r:embed="rId19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379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1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4220223" y="1718103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26043" y="660601"/>
            <a:ext cx="1934218" cy="3324958"/>
            <a:chOff x="1415440" y="71838"/>
            <a:chExt cx="1934218" cy="3324958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91064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220628" y="1883879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887762" y="22236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257953"/>
              <a:ext cx="1440160" cy="2582721"/>
              <a:chOff x="971600" y="-593881"/>
              <a:chExt cx="1440160" cy="25827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-593881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60545" y="1073137"/>
            <a:ext cx="719636" cy="1375825"/>
            <a:chOff x="204247" y="1665591"/>
            <a:chExt cx="719636" cy="137582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1375825"/>
              <a:chOff x="2412262" y="3036042"/>
              <a:chExt cx="180000" cy="1375825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62" y="3036042"/>
                <a:ext cx="0" cy="1375825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D0E2CDA-3F01-44C2-B8C6-B9E6B7FFE018}"/>
              </a:ext>
            </a:extLst>
          </p:cNvPr>
          <p:cNvCxnSpPr>
            <a:cxnSpLocks/>
          </p:cNvCxnSpPr>
          <p:nvPr/>
        </p:nvCxnSpPr>
        <p:spPr>
          <a:xfrm>
            <a:off x="2083754" y="2448962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B2A625-1BD3-4630-8E38-B92F094A0566}"/>
              </a:ext>
            </a:extLst>
          </p:cNvPr>
          <p:cNvGrpSpPr/>
          <p:nvPr/>
        </p:nvGrpSpPr>
        <p:grpSpPr>
          <a:xfrm>
            <a:off x="3182687" y="2616587"/>
            <a:ext cx="72000" cy="72000"/>
            <a:chOff x="4533487" y="2450024"/>
            <a:chExt cx="144000" cy="144000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5DF079-DDBA-4FB7-B041-1B6E3C975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85B5266-D414-45AA-ADF1-4EA7C8D7D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242783" y="183374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10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19695" cy="776131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817916"/>
            <a:ext cx="489683" cy="542152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11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71739" y="1067158"/>
            <a:ext cx="719636" cy="948267"/>
            <a:chOff x="204247" y="1665591"/>
            <a:chExt cx="719636" cy="948267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948267"/>
              <a:chOff x="2412262" y="3036042"/>
              <a:chExt cx="180000" cy="948267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502262" y="3036042"/>
                <a:ext cx="0" cy="9482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2996601" y="2661873"/>
            <a:ext cx="216000" cy="216000"/>
          </a:xfrm>
          <a:prstGeom prst="arc">
            <a:avLst>
              <a:gd name="adj1" fmla="val 353310"/>
              <a:gd name="adj2" fmla="val 117499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1517B107-BBB6-4DAD-8C09-661A4D7B3801}"/>
              </a:ext>
            </a:extLst>
          </p:cNvPr>
          <p:cNvGrpSpPr/>
          <p:nvPr/>
        </p:nvGrpSpPr>
        <p:grpSpPr>
          <a:xfrm>
            <a:off x="4224053" y="1717212"/>
            <a:ext cx="2813785" cy="2867170"/>
            <a:chOff x="7099377" y="1714397"/>
            <a:chExt cx="2813785" cy="286717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4BAB04-6498-434A-B8C6-A97C94414DF4}"/>
                </a:ext>
              </a:extLst>
            </p:cNvPr>
            <p:cNvGrpSpPr/>
            <p:nvPr/>
          </p:nvGrpSpPr>
          <p:grpSpPr>
            <a:xfrm>
              <a:off x="7268306" y="1714397"/>
              <a:ext cx="2644856" cy="2685420"/>
              <a:chOff x="7268306" y="1714397"/>
              <a:chExt cx="2644856" cy="2685420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000" r="-30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121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9091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6087" r="-2608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9DA0F4F0-37E7-45FD-94E0-836998E6A3A1}"/>
              </a:ext>
            </a:extLst>
          </p:cNvPr>
          <p:cNvSpPr/>
          <p:nvPr/>
        </p:nvSpPr>
        <p:spPr>
          <a:xfrm>
            <a:off x="2582185" y="92345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7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646218"/>
            <a:ext cx="1440160" cy="783219"/>
            <a:chOff x="971600" y="1205621"/>
            <a:chExt cx="1440160" cy="78321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1205621"/>
              <a:ext cx="0" cy="78321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940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22B66FFB-BB9C-4343-A78A-2FD4AA4DC105}"/>
              </a:ext>
            </a:extLst>
          </p:cNvPr>
          <p:cNvGrpSpPr/>
          <p:nvPr/>
        </p:nvGrpSpPr>
        <p:grpSpPr>
          <a:xfrm rot="19800000">
            <a:off x="2335210" y="2693334"/>
            <a:ext cx="2289433" cy="255270"/>
            <a:chOff x="2392212" y="1289979"/>
            <a:chExt cx="2289433" cy="25527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49629F5-DF09-4262-8CEC-CE787B91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7EB96C-B509-4667-8C86-F8C64468B74A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5292B5F-7F0E-4D6F-96D1-8901FFC21A76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F6F994C4-1A79-4314-BF46-F6642BB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E93F0E63-6C27-4E1D-A5C8-C32F4C9B9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AF20EEF-1BD2-4245-841E-5E2A8F3AF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A13947-8990-4FBD-AC7E-AEF2B0D51F99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26584" y="1208420"/>
            <a:ext cx="1769878" cy="192987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26584" y="1208420"/>
            <a:ext cx="1428308" cy="155338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83898" y="289429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006327" y="163975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701252" y="26081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00224" y="118206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blipFill>
                <a:blip r:embed="rId1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319D4F7A-DDFB-40A0-97D4-0B7140AA6E64}"/>
              </a:ext>
            </a:extLst>
          </p:cNvPr>
          <p:cNvGrpSpPr/>
          <p:nvPr/>
        </p:nvGrpSpPr>
        <p:grpSpPr>
          <a:xfrm>
            <a:off x="4938275" y="1719703"/>
            <a:ext cx="2813785" cy="2867170"/>
            <a:chOff x="7099377" y="1714397"/>
            <a:chExt cx="2813785" cy="2867170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B3C69FFF-0C97-4099-A274-B50C180946DB}"/>
                </a:ext>
              </a:extLst>
            </p:cNvPr>
            <p:cNvGrpSpPr/>
            <p:nvPr/>
          </p:nvGrpSpPr>
          <p:grpSpPr>
            <a:xfrm rot="19800000">
              <a:off x="7793718" y="1714397"/>
              <a:ext cx="1440160" cy="1440160"/>
              <a:chOff x="971600" y="548680"/>
              <a:chExt cx="1440160" cy="1440160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39C20A8B-26E8-43C1-92A8-60C3BEB201DE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ABFD8DC-A11D-47C3-B309-E9588CC97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8060620" y="1827442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82515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153517" y="331012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8225517" y="3382125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blipFill>
                  <a:blip r:embed="rId17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9150607" y="289426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2A13666E-1622-4EF8-86C9-7AEE110D8204}"/>
                </a:ext>
              </a:extLst>
            </p:cNvPr>
            <p:cNvSpPr/>
            <p:nvPr/>
          </p:nvSpPr>
          <p:spPr>
            <a:xfrm>
              <a:off x="7268306" y="2457309"/>
              <a:ext cx="1942508" cy="1942508"/>
            </a:xfrm>
            <a:prstGeom prst="arc">
              <a:avLst>
                <a:gd name="adj1" fmla="val 19773093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/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6087" r="-2608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/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/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292609" y="1272060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268240"/>
            <a:ext cx="1" cy="216076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B583B15-BECF-4BA6-8C71-0A27DBED33AB}"/>
              </a:ext>
            </a:extLst>
          </p:cNvPr>
          <p:cNvSpPr/>
          <p:nvPr/>
        </p:nvSpPr>
        <p:spPr>
          <a:xfrm>
            <a:off x="3408396" y="2585395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65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5639089" y="1706465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91" y="1819510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78" y="1981345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6995978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5113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10037" cy="114981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19565" y="277389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663908"/>
            <a:ext cx="0" cy="176553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blipFill>
                <a:blip r:embed="rId12"/>
                <a:stretch>
                  <a:fillRect l="-37500" r="-3125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775230" y="218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5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859397D-88A5-4179-8CAE-C3602E3E761C}"/>
              </a:ext>
            </a:extLst>
          </p:cNvPr>
          <p:cNvGrpSpPr/>
          <p:nvPr/>
        </p:nvGrpSpPr>
        <p:grpSpPr>
          <a:xfrm rot="18900000">
            <a:off x="2386102" y="2724782"/>
            <a:ext cx="1236362" cy="362020"/>
            <a:chOff x="3435705" y="2283001"/>
            <a:chExt cx="1236362" cy="36202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346A174-861C-4172-9784-6F9FF3E586F5}"/>
                </a:ext>
              </a:extLst>
            </p:cNvPr>
            <p:cNvSpPr/>
            <p:nvPr/>
          </p:nvSpPr>
          <p:spPr>
            <a:xfrm rot="5400000">
              <a:off x="3738993" y="2283001"/>
              <a:ext cx="360000" cy="360000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5" y="2469859"/>
              <a:ext cx="303288" cy="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01C880-4AB0-43FF-A5D2-5EBE4DC44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03519" y="2645021"/>
              <a:ext cx="768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C1CD40-587A-49EF-B22C-12858A4D4DEF}"/>
              </a:ext>
            </a:extLst>
          </p:cNvPr>
          <p:cNvGrpSpPr/>
          <p:nvPr/>
        </p:nvGrpSpPr>
        <p:grpSpPr>
          <a:xfrm>
            <a:off x="2914994" y="2605972"/>
            <a:ext cx="360000" cy="360000"/>
            <a:chOff x="3979273" y="4495771"/>
            <a:chExt cx="360000" cy="36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FD5CDD6-0882-40C3-8D8B-D9EA15C4ACAB}"/>
                </a:ext>
              </a:extLst>
            </p:cNvPr>
            <p:cNvSpPr/>
            <p:nvPr/>
          </p:nvSpPr>
          <p:spPr>
            <a:xfrm>
              <a:off x="3979273" y="4495771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845BAD7-BC12-4EA9-A976-CD1DC9519CF1}"/>
                </a:ext>
              </a:extLst>
            </p:cNvPr>
            <p:cNvCxnSpPr>
              <a:cxnSpLocks/>
              <a:stCxn id="55" idx="7"/>
              <a:endCxn id="56" idx="7"/>
            </p:cNvCxnSpPr>
            <p:nvPr/>
          </p:nvCxnSpPr>
          <p:spPr>
            <a:xfrm flipV="1">
              <a:off x="4222913" y="4548492"/>
              <a:ext cx="63639" cy="6363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7E59C82-DD2D-4616-AD21-09B8A8B2DBEE}"/>
                </a:ext>
              </a:extLst>
            </p:cNvPr>
            <p:cNvSpPr/>
            <p:nvPr/>
          </p:nvSpPr>
          <p:spPr>
            <a:xfrm>
              <a:off x="4069273" y="4585771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55" idx="1"/>
          </p:cNvCxnSpPr>
          <p:nvPr/>
        </p:nvCxnSpPr>
        <p:spPr>
          <a:xfrm>
            <a:off x="2437735" y="2041785"/>
            <a:ext cx="593619" cy="68054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54E40E6-9D91-4919-8681-0292D0F6A12F}"/>
              </a:ext>
            </a:extLst>
          </p:cNvPr>
          <p:cNvSpPr/>
          <p:nvPr/>
        </p:nvSpPr>
        <p:spPr>
          <a:xfrm>
            <a:off x="2677809" y="25900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53C7700-C674-47F8-A6D3-A88CB19AE7CA}"/>
              </a:ext>
            </a:extLst>
          </p:cNvPr>
          <p:cNvGrpSpPr/>
          <p:nvPr/>
        </p:nvGrpSpPr>
        <p:grpSpPr>
          <a:xfrm>
            <a:off x="4787858" y="1684028"/>
            <a:ext cx="2966717" cy="2897539"/>
            <a:chOff x="6946445" y="1684028"/>
            <a:chExt cx="2966717" cy="2897539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A30B59C-A112-465D-A7A9-3E9A07F34EBC}"/>
                </a:ext>
              </a:extLst>
            </p:cNvPr>
            <p:cNvGrpSpPr/>
            <p:nvPr/>
          </p:nvGrpSpPr>
          <p:grpSpPr>
            <a:xfrm>
              <a:off x="6946445" y="1684028"/>
              <a:ext cx="2966717" cy="2715789"/>
              <a:chOff x="6946445" y="1684028"/>
              <a:chExt cx="2966717" cy="271578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424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2353" r="-5882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3C6FD41E-2D77-4C2A-BFE6-17E7F1105D65}"/>
                  </a:ext>
                </a:extLst>
              </p:cNvPr>
              <p:cNvGrpSpPr/>
              <p:nvPr/>
            </p:nvGrpSpPr>
            <p:grpSpPr>
              <a:xfrm rot="18900000">
                <a:off x="7551445" y="1684028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63820C9B-E3C0-4AE6-98FA-3B138B28D8D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8735FE67-3D8E-43D3-A521-FF7644923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EF67775B-7D8A-4C97-82AC-BFCF17C73B12}"/>
                  </a:ext>
                </a:extLst>
              </p:cNvPr>
              <p:cNvSpPr/>
              <p:nvPr/>
            </p:nvSpPr>
            <p:spPr>
              <a:xfrm>
                <a:off x="7459024" y="2645564"/>
                <a:ext cx="1586040" cy="1586040"/>
              </a:xfrm>
              <a:prstGeom prst="arc">
                <a:avLst>
                  <a:gd name="adj1" fmla="val 18917937"/>
                  <a:gd name="adj2" fmla="val 20664084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/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/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blipFill>
                <a:blip r:embed="rId27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9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</p:cNvCxnSpPr>
          <p:nvPr/>
        </p:nvCxnSpPr>
        <p:spPr>
          <a:xfrm>
            <a:off x="3126398" y="1319284"/>
            <a:ext cx="0" cy="137572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182836" y="1826569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5373723" y="1988404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275733" y="330925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5347733" y="338125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2214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319284"/>
            <a:ext cx="0" cy="2110154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182822" y="1329455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706785"/>
            <a:ext cx="1" cy="17222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9A5F07-ACE0-4BAA-994E-E97D6D7CC145}"/>
              </a:ext>
            </a:extLst>
          </p:cNvPr>
          <p:cNvGrpSpPr/>
          <p:nvPr/>
        </p:nvGrpSpPr>
        <p:grpSpPr>
          <a:xfrm>
            <a:off x="2286259" y="1535250"/>
            <a:ext cx="1108033" cy="360000"/>
            <a:chOff x="319442" y="1468897"/>
            <a:chExt cx="1108033" cy="36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F5C4348-1F67-4FA6-A027-775245F2B330}"/>
                </a:ext>
              </a:extLst>
            </p:cNvPr>
            <p:cNvGrpSpPr/>
            <p:nvPr/>
          </p:nvGrpSpPr>
          <p:grpSpPr>
            <a:xfrm>
              <a:off x="319442" y="1468897"/>
              <a:ext cx="929037" cy="360000"/>
              <a:chOff x="-5154" y="1887014"/>
              <a:chExt cx="929037" cy="360000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C038C48-5A2C-42B6-BA6B-B73DF1220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54" y="2058549"/>
                <a:ext cx="7526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31234E-04A9-4364-8942-68CB1809B83A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/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472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10044654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blipFill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2970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3177540" y="4869181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2694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2959697" y="1899921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59697" y="2620032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4397636" y="836713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2959696" y="2636917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438774" y="27893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4613730" y="26369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151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2959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4295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959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156411" y="2672799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4397635" y="1696273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260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3338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028005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3653458" y="2448457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68832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930390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996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15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4645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4301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885874" y="3005670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6600056" y="1450449"/>
            <a:ext cx="576000" cy="2880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2617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2852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3998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4952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248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4439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3518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3737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3648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91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7538717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551763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𝜃</m:t>
                        </m:r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𝑎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𝑏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2940823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2751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19FCE-9F43-47A7-A915-84AB00E07EF4}"/>
              </a:ext>
            </a:extLst>
          </p:cNvPr>
          <p:cNvCxnSpPr>
            <a:cxnSpLocks/>
          </p:cNvCxnSpPr>
          <p:nvPr/>
        </p:nvCxnSpPr>
        <p:spPr>
          <a:xfrm flipV="1">
            <a:off x="8516802" y="1287637"/>
            <a:ext cx="0" cy="75526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A2ED753-773E-4D0B-B4E6-2B90D609BAFD}"/>
              </a:ext>
            </a:extLst>
          </p:cNvPr>
          <p:cNvCxnSpPr>
            <a:cxnSpLocks/>
          </p:cNvCxnSpPr>
          <p:nvPr/>
        </p:nvCxnSpPr>
        <p:spPr>
          <a:xfrm flipV="1">
            <a:off x="9248457" y="2647229"/>
            <a:ext cx="0" cy="945729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6C0F87-8512-4DD0-BC09-000B70DF139E}"/>
              </a:ext>
            </a:extLst>
          </p:cNvPr>
          <p:cNvCxnSpPr>
            <a:cxnSpLocks/>
          </p:cNvCxnSpPr>
          <p:nvPr/>
        </p:nvCxnSpPr>
        <p:spPr>
          <a:xfrm flipV="1">
            <a:off x="4330057" y="1975111"/>
            <a:ext cx="0" cy="1440000"/>
          </a:xfrm>
          <a:prstGeom prst="line">
            <a:avLst/>
          </a:pr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B644B46-E5BC-4546-82B9-4C2E06629B97}"/>
              </a:ext>
            </a:extLst>
          </p:cNvPr>
          <p:cNvGrpSpPr/>
          <p:nvPr/>
        </p:nvGrpSpPr>
        <p:grpSpPr>
          <a:xfrm>
            <a:off x="4976554" y="3513726"/>
            <a:ext cx="432048" cy="471851"/>
            <a:chOff x="2347831" y="3618733"/>
            <a:chExt cx="432048" cy="47185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071B6A4-92BD-4738-A3BB-E4791C80D4C6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A24A1B9-76D6-4E2F-B6DB-BF19C036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5EF67CB-3001-4AD0-B4FC-FDF21B1CE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0A3177-48BB-4CF0-BD55-0BB7D10F4DA7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8B01D5-8E44-437A-A925-569864DD91E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73146" y="2704030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/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9979476-287C-402C-A34A-CF3F13B65B51}"/>
              </a:ext>
            </a:extLst>
          </p:cNvPr>
          <p:cNvCxnSpPr>
            <a:cxnSpLocks/>
          </p:cNvCxnSpPr>
          <p:nvPr/>
        </p:nvCxnSpPr>
        <p:spPr>
          <a:xfrm flipV="1">
            <a:off x="4921701" y="1497366"/>
            <a:ext cx="223081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540A-7A95-4C0B-8A90-7EE1DD155387}"/>
              </a:ext>
            </a:extLst>
          </p:cNvPr>
          <p:cNvGrpSpPr/>
          <p:nvPr/>
        </p:nvGrpSpPr>
        <p:grpSpPr>
          <a:xfrm rot="16200000">
            <a:off x="4225303" y="2195010"/>
            <a:ext cx="1919466" cy="360000"/>
            <a:chOff x="-995583" y="1887014"/>
            <a:chExt cx="1919466" cy="36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7C15FFF-9CAE-4FFF-B6C9-D98B46531924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rot="5400000">
              <a:off x="-124023" y="1186990"/>
              <a:ext cx="0" cy="174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ACD4C1-3D9A-45E8-9201-36EC6786D2AA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F8EFD9E0-44F0-4791-9631-760D6846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6584" y="1287637"/>
            <a:ext cx="6303874" cy="353781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1454D04-94D6-47C0-BEC5-1917801B3B5B}"/>
              </a:ext>
            </a:extLst>
          </p:cNvPr>
          <p:cNvGrpSpPr/>
          <p:nvPr/>
        </p:nvGrpSpPr>
        <p:grpSpPr>
          <a:xfrm rot="20940000">
            <a:off x="5856578" y="1483655"/>
            <a:ext cx="3689697" cy="1355925"/>
            <a:chOff x="6006000" y="2611058"/>
            <a:chExt cx="3689697" cy="1355925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532E058-F6E7-48AB-8DD2-0591190784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95401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9A87DF2-7DC9-42B9-8564-1B7D977FC27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8063571" y="3426983"/>
              <a:ext cx="936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97F1F9A3-666B-4059-B7DB-CB7581DF203B}"/>
                </a:ext>
              </a:extLst>
            </p:cNvPr>
            <p:cNvSpPr/>
            <p:nvPr/>
          </p:nvSpPr>
          <p:spPr>
            <a:xfrm rot="5400000">
              <a:off x="6803571" y="2706983"/>
              <a:ext cx="1080000" cy="1440000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7AAA038-CA38-4339-B342-29A82FADA0DE}"/>
                </a:ext>
              </a:extLst>
            </p:cNvPr>
            <p:cNvGrpSpPr/>
            <p:nvPr/>
          </p:nvGrpSpPr>
          <p:grpSpPr>
            <a:xfrm>
              <a:off x="8400121" y="3336983"/>
              <a:ext cx="474103" cy="182017"/>
              <a:chOff x="8400121" y="3336983"/>
              <a:chExt cx="474103" cy="18201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4243D9-B845-4B89-B0AD-550F3C01714C}"/>
                  </a:ext>
                </a:extLst>
              </p:cNvPr>
              <p:cNvSpPr/>
              <p:nvPr/>
            </p:nvSpPr>
            <p:spPr>
              <a:xfrm>
                <a:off x="8457173" y="3336983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2926D5E8-4C45-445B-B79D-5315DB5F9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0121" y="3336983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64E7208-E530-44E0-97C7-028EEBC36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4224" y="3339000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00B3254-BA5D-4564-9B86-4E39F5A4851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6096000" y="3426983"/>
              <a:ext cx="527571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06D7FBF-5C37-4327-A235-101E5DE41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82613"/>
              <a:ext cx="0" cy="72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2ACA46F-B7D8-4816-823B-EAF0221CE7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2977326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C6B7C3A-4452-4A9F-8C91-1D40FEF187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3712613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C535F48-DE2C-42A8-B437-99E6E3D5615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23571" y="3426983"/>
              <a:ext cx="1440000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75CCD85-A747-4374-9DB8-2FB6F8892C06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7343571" y="3021983"/>
              <a:ext cx="0" cy="405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1B6C16D-75C9-4B88-8305-CDC9FC70152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739" y="3172217"/>
              <a:ext cx="509832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98980A-F80B-46B4-8A53-369031B8E9B6}"/>
                </a:ext>
              </a:extLst>
            </p:cNvPr>
            <p:cNvSpPr/>
            <p:nvPr/>
          </p:nvSpPr>
          <p:spPr>
            <a:xfrm>
              <a:off x="7343570" y="3354983"/>
              <a:ext cx="72000" cy="72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0516AC0A-A35A-43C9-978B-FCC2A11E499B}"/>
                </a:ext>
              </a:extLst>
            </p:cNvPr>
            <p:cNvSpPr/>
            <p:nvPr/>
          </p:nvSpPr>
          <p:spPr>
            <a:xfrm>
              <a:off x="7594742" y="2703511"/>
              <a:ext cx="950390" cy="950390"/>
            </a:xfrm>
            <a:prstGeom prst="arc">
              <a:avLst>
                <a:gd name="adj1" fmla="val 10836655"/>
                <a:gd name="adj2" fmla="val 11626714"/>
              </a:avLst>
            </a:prstGeom>
            <a:ln>
              <a:solidFill>
                <a:srgbClr val="FF0000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A62F0A2-5AC0-406A-AC97-50F41FBD0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5487" y="2611058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30135CE-1AF6-47FB-AA41-2EE2125A2C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32735" y="3066371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92B939-538C-451A-9119-B37138CD8C7C}"/>
              </a:ext>
            </a:extLst>
          </p:cNvPr>
          <p:cNvCxnSpPr>
            <a:cxnSpLocks/>
          </p:cNvCxnSpPr>
          <p:nvPr/>
        </p:nvCxnSpPr>
        <p:spPr>
          <a:xfrm flipH="1">
            <a:off x="5594055" y="2110071"/>
            <a:ext cx="30965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9DFB7D4-2CC7-42CD-951F-06BC7C273FDB}"/>
              </a:ext>
            </a:extLst>
          </p:cNvPr>
          <p:cNvCxnSpPr>
            <a:cxnSpLocks/>
          </p:cNvCxnSpPr>
          <p:nvPr/>
        </p:nvCxnSpPr>
        <p:spPr>
          <a:xfrm flipV="1">
            <a:off x="5594055" y="2103652"/>
            <a:ext cx="0" cy="132229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53E63A8-F6BC-4B84-B6AE-FAC5D0911F9D}"/>
              </a:ext>
            </a:extLst>
          </p:cNvPr>
          <p:cNvCxnSpPr>
            <a:cxnSpLocks/>
          </p:cNvCxnSpPr>
          <p:nvPr/>
        </p:nvCxnSpPr>
        <p:spPr>
          <a:xfrm flipH="1">
            <a:off x="4856309" y="3429000"/>
            <a:ext cx="7377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46A6B3-3331-40D1-90A4-FCF988403ABA}"/>
              </a:ext>
            </a:extLst>
          </p:cNvPr>
          <p:cNvGrpSpPr/>
          <p:nvPr/>
        </p:nvGrpSpPr>
        <p:grpSpPr>
          <a:xfrm>
            <a:off x="4956771" y="3334742"/>
            <a:ext cx="467446" cy="180000"/>
            <a:chOff x="4956771" y="3334742"/>
            <a:chExt cx="467446" cy="18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A5834-6B4B-4914-B734-6AD7E48AEE5B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CD51C80-42C4-407F-A310-2EF704F3F3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58CC46-743B-4152-95D9-B5A3880AF2CA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62D4B9A1-8657-4581-A1AF-25B8AB325232}"/>
              </a:ext>
            </a:extLst>
          </p:cNvPr>
          <p:cNvGrpSpPr/>
          <p:nvPr/>
        </p:nvGrpSpPr>
        <p:grpSpPr>
          <a:xfrm>
            <a:off x="9032433" y="3510052"/>
            <a:ext cx="432048" cy="471851"/>
            <a:chOff x="2347831" y="3618733"/>
            <a:chExt cx="432048" cy="4718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0E69B40A-294B-46F0-BBEF-2D3867ADADDB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8A71793-937A-4EDD-9380-D76BE25C8337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54FB3B7-9DFF-4D18-8F69-52CF279D9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4F68D1-C791-4596-9984-00B240D37FBB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3F6862B6-342F-4F51-968A-337D0727A84A}"/>
              </a:ext>
            </a:extLst>
          </p:cNvPr>
          <p:cNvGrpSpPr/>
          <p:nvPr/>
        </p:nvGrpSpPr>
        <p:grpSpPr>
          <a:xfrm>
            <a:off x="9012650" y="3331068"/>
            <a:ext cx="467446" cy="180000"/>
            <a:chOff x="4956771" y="3334742"/>
            <a:chExt cx="467446" cy="18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3F2706-58F1-4AE7-BBFA-934B9A965DD2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A300628-BDE7-4703-8C74-1D0797DA34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7D2061A-4847-4011-A569-20CF318D95F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28E02A2-3B86-45F0-A162-A9933BF84C4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16802" y="2235353"/>
            <a:ext cx="0" cy="1203216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8F0E98-FBCB-45AC-B4A8-7CDF6E2181D6}"/>
              </a:ext>
            </a:extLst>
          </p:cNvPr>
          <p:cNvCxnSpPr>
            <a:cxnSpLocks/>
          </p:cNvCxnSpPr>
          <p:nvPr/>
        </p:nvCxnSpPr>
        <p:spPr>
          <a:xfrm>
            <a:off x="7138694" y="1488120"/>
            <a:ext cx="0" cy="46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282E8507-E50D-48A3-92C2-45D02CAD4A53}"/>
              </a:ext>
            </a:extLst>
          </p:cNvPr>
          <p:cNvSpPr/>
          <p:nvPr/>
        </p:nvSpPr>
        <p:spPr>
          <a:xfrm>
            <a:off x="8552709" y="2647229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191BBE9-E657-4B6B-97E5-1789D93FA2EB}"/>
              </a:ext>
            </a:extLst>
          </p:cNvPr>
          <p:cNvSpPr/>
          <p:nvPr/>
        </p:nvSpPr>
        <p:spPr>
          <a:xfrm>
            <a:off x="6972516" y="294610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7E709D9-29F6-4AC2-8920-BB627ACA626D}"/>
              </a:ext>
            </a:extLst>
          </p:cNvPr>
          <p:cNvSpPr/>
          <p:nvPr/>
        </p:nvSpPr>
        <p:spPr>
          <a:xfrm>
            <a:off x="5379473" y="2219423"/>
            <a:ext cx="180000" cy="180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E19A298-3597-4098-A264-1372A93DE52C}"/>
              </a:ext>
            </a:extLst>
          </p:cNvPr>
          <p:cNvSpPr/>
          <p:nvPr/>
        </p:nvSpPr>
        <p:spPr>
          <a:xfrm>
            <a:off x="6171670" y="1288670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/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/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/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blipFill>
                <a:blip r:embed="rId6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/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blipFill>
                <a:blip r:embed="rId7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/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3EA9FC-3727-4D20-ADE6-0B0E914CBE69}"/>
              </a:ext>
            </a:extLst>
          </p:cNvPr>
          <p:cNvCxnSpPr>
            <a:cxnSpLocks/>
          </p:cNvCxnSpPr>
          <p:nvPr/>
        </p:nvCxnSpPr>
        <p:spPr>
          <a:xfrm>
            <a:off x="4284921" y="1988193"/>
            <a:ext cx="2588999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1B52C1-72AC-4C66-88EE-BC09F231B36E}"/>
              </a:ext>
            </a:extLst>
          </p:cNvPr>
          <p:cNvCxnSpPr>
            <a:cxnSpLocks/>
          </p:cNvCxnSpPr>
          <p:nvPr/>
        </p:nvCxnSpPr>
        <p:spPr>
          <a:xfrm flipH="1">
            <a:off x="8516802" y="3425326"/>
            <a:ext cx="113313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/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blipFill>
                <a:blip r:embed="rId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/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blipFill>
                <a:blip r:embed="rId10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/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/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blipFill>
                <a:blip r:embed="rId1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/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blipFill>
                <a:blip r:embed="rId13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/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blipFill>
                <a:blip r:embed="rId14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/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32BB2C71-C8E3-4ADF-AD12-8193A82171F3}"/>
              </a:ext>
            </a:extLst>
          </p:cNvPr>
          <p:cNvSpPr/>
          <p:nvPr/>
        </p:nvSpPr>
        <p:spPr>
          <a:xfrm rot="5400000">
            <a:off x="7962916" y="1527028"/>
            <a:ext cx="1110562" cy="1110562"/>
          </a:xfrm>
          <a:prstGeom prst="arc">
            <a:avLst>
              <a:gd name="adj1" fmla="val 9893713"/>
              <a:gd name="adj2" fmla="val 10725791"/>
            </a:avLst>
          </a:prstGeom>
          <a:ln>
            <a:solidFill>
              <a:srgbClr val="FF0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/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blipFill>
                <a:blip r:embed="rId16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47F8677-850C-48CA-88E2-757C309BD0F3}"/>
              </a:ext>
            </a:extLst>
          </p:cNvPr>
          <p:cNvGrpSpPr/>
          <p:nvPr/>
        </p:nvGrpSpPr>
        <p:grpSpPr>
          <a:xfrm>
            <a:off x="3503662" y="4604523"/>
            <a:ext cx="2814811" cy="2859959"/>
            <a:chOff x="4931219" y="4600319"/>
            <a:chExt cx="2814811" cy="2859959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CB33B5C8-B4EA-4521-9F7C-3D6F0A1359A9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53E0CE36-5FBC-49D2-BBC0-8331BFA17F0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120900D3-DAB5-4038-B15F-C26235E504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CCB9EE54-E058-4174-9015-5E48429AD4D2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EE55C1E-D099-4254-B246-CD30980D125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D10B9FF-CDC3-4F85-BD0E-B9B4A230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3A9ECC5-B104-4016-B0CB-81DC58ED5734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E0C4D045-2736-4A71-B54A-4D687491939C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CF005D-B74E-4A24-A2D8-F7EFA0EA5B34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blipFill>
                  <a:blip r:embed="rId18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blipFill>
                  <a:blip r:embed="rId22"/>
                  <a:stretch>
                    <a:fillRect l="-19512" r="-4878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4678DE39-D71F-495C-939E-E761FEFEE5BB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C8F83A4-DFFF-4E6A-9C34-E6AA01E9CC36}"/>
              </a:ext>
            </a:extLst>
          </p:cNvPr>
          <p:cNvGrpSpPr/>
          <p:nvPr/>
        </p:nvGrpSpPr>
        <p:grpSpPr>
          <a:xfrm>
            <a:off x="5666608" y="4606595"/>
            <a:ext cx="2809039" cy="2859959"/>
            <a:chOff x="4931219" y="4600319"/>
            <a:chExt cx="2809039" cy="2859959"/>
          </a:xfrm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CC0ED1CA-989D-41D1-8BE8-95EAEC9D677D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B48548D5-F595-49B8-A0DC-A63FFA0F9CC3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CFB86E4D-1FA0-4C4C-8F9E-D2C6A3AC22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A55DC92-1243-40FD-9DC4-50F3119C7DFC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F1AD4A6-507F-4163-BDED-AD8F386CD0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B15D3299-FA8B-402A-8904-248D4F9D4C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0F677ED-9970-4BEE-9954-4DD4ADBA16F0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974F2B8-48C5-4110-93F1-712F35EBFC32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AF83901-F358-4B5B-810E-F22055892668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blipFill>
                  <a:blip r:embed="rId25"/>
                  <a:stretch>
                    <a:fillRect l="-19512" r="-4878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636" r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blipFill>
                  <a:blip r:embed="rId28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F2278BB7-C20D-4AA6-B27B-86C2BFCDE909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52F4F4A-6258-4012-8684-22DA516FC02E}"/>
              </a:ext>
            </a:extLst>
          </p:cNvPr>
          <p:cNvCxnSpPr>
            <a:cxnSpLocks/>
          </p:cNvCxnSpPr>
          <p:nvPr/>
        </p:nvCxnSpPr>
        <p:spPr>
          <a:xfrm>
            <a:off x="7073813" y="1965419"/>
            <a:ext cx="1204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4711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11B940A-3804-4BA1-A664-965A59B09312}"/>
              </a:ext>
            </a:extLst>
          </p:cNvPr>
          <p:cNvCxnSpPr>
            <a:cxnSpLocks/>
          </p:cNvCxnSpPr>
          <p:nvPr/>
        </p:nvCxnSpPr>
        <p:spPr>
          <a:xfrm flipV="1">
            <a:off x="6480260" y="2160872"/>
            <a:ext cx="0" cy="713719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87BCA27-3FB5-4172-A118-A10166770204}"/>
              </a:ext>
            </a:extLst>
          </p:cNvPr>
          <p:cNvCxnSpPr>
            <a:cxnSpLocks/>
          </p:cNvCxnSpPr>
          <p:nvPr/>
        </p:nvCxnSpPr>
        <p:spPr>
          <a:xfrm>
            <a:off x="7296935" y="3269055"/>
            <a:ext cx="961541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5E36CA0-E43B-4347-89AB-84848550A472}"/>
              </a:ext>
            </a:extLst>
          </p:cNvPr>
          <p:cNvGrpSpPr/>
          <p:nvPr/>
        </p:nvGrpSpPr>
        <p:grpSpPr>
          <a:xfrm>
            <a:off x="5040459" y="3483940"/>
            <a:ext cx="737746" cy="650835"/>
            <a:chOff x="4856309" y="3334742"/>
            <a:chExt cx="737746" cy="65083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CEE72B8-CE5C-4C3B-8271-39B69C36FEC1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05CE50B8-F4E8-4F30-A8CB-1327F82E47BF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5A205BD0-B173-4C9A-852B-9E8B6AE70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B3C163A2-0A42-4E8E-A874-94ECF9F3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2569920-ECA4-49E3-9559-B501F81DC80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AD97F8F-6F59-4D10-B14D-ED12B778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77052B6-B8E4-4EB2-9F1C-EB7CE83CE102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3191D1-47E8-4A46-9678-5B015BC684A5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DA59468-4B3B-49B6-B3B4-2BB2371B0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C5ECB10-B75B-4E87-8B6D-286C09B5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745EBEC-19A1-4E88-9021-B963A72E65F4}"/>
              </a:ext>
            </a:extLst>
          </p:cNvPr>
          <p:cNvGrpSpPr/>
          <p:nvPr/>
        </p:nvGrpSpPr>
        <p:grpSpPr>
          <a:xfrm>
            <a:off x="6247041" y="3515747"/>
            <a:ext cx="432048" cy="471851"/>
            <a:chOff x="2347831" y="3618733"/>
            <a:chExt cx="432048" cy="471851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00A0F5B-E47E-418E-AAAC-F3705FFF1CBE}"/>
                </a:ext>
              </a:extLst>
            </p:cNvPr>
            <p:cNvSpPr/>
            <p:nvPr/>
          </p:nvSpPr>
          <p:spPr>
            <a:xfrm>
              <a:off x="2364424" y="3760837"/>
              <a:ext cx="415449" cy="125485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15764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7618" y="74815"/>
                    <a:pt x="203200" y="69850"/>
                  </a:cubicBezTo>
                  <a:cubicBezTo>
                    <a:pt x="238783" y="64885"/>
                    <a:pt x="244187" y="96154"/>
                    <a:pt x="276995" y="84512"/>
                  </a:cubicBezTo>
                  <a:cubicBezTo>
                    <a:pt x="281997" y="37351"/>
                    <a:pt x="257607" y="4753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BC90294-009E-4C76-BAFD-33F78D37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B3686D1-0E0C-4D25-8D7A-DDAB00D76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447CF30-D316-41B2-A1C5-E863139E71F1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F6CF87B-5689-4F03-9AF8-9DF5BAA0AAE9}"/>
              </a:ext>
            </a:extLst>
          </p:cNvPr>
          <p:cNvCxnSpPr>
            <a:cxnSpLocks/>
          </p:cNvCxnSpPr>
          <p:nvPr/>
        </p:nvCxnSpPr>
        <p:spPr>
          <a:xfrm flipH="1">
            <a:off x="6126796" y="3431021"/>
            <a:ext cx="68875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7CE6DC-0286-4838-9797-6A8E17E75247}"/>
              </a:ext>
            </a:extLst>
          </p:cNvPr>
          <p:cNvSpPr/>
          <p:nvPr/>
        </p:nvSpPr>
        <p:spPr>
          <a:xfrm>
            <a:off x="6280981" y="3336763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F67C885-EA46-477A-9408-48EB1E2422AC}"/>
              </a:ext>
            </a:extLst>
          </p:cNvPr>
          <p:cNvCxnSpPr>
            <a:cxnSpLocks/>
          </p:cNvCxnSpPr>
          <p:nvPr/>
        </p:nvCxnSpPr>
        <p:spPr>
          <a:xfrm>
            <a:off x="6227258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5B7976-7D3E-40A9-BC2A-F7287BAB136A}"/>
              </a:ext>
            </a:extLst>
          </p:cNvPr>
          <p:cNvCxnSpPr>
            <a:cxnSpLocks/>
          </p:cNvCxnSpPr>
          <p:nvPr/>
        </p:nvCxnSpPr>
        <p:spPr>
          <a:xfrm>
            <a:off x="6694704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96FA49-D063-435B-BD37-D48B945D2FC2}"/>
              </a:ext>
            </a:extLst>
          </p:cNvPr>
          <p:cNvCxnSpPr>
            <a:cxnSpLocks/>
          </p:cNvCxnSpPr>
          <p:nvPr/>
        </p:nvCxnSpPr>
        <p:spPr>
          <a:xfrm>
            <a:off x="6815546" y="3098800"/>
            <a:ext cx="0" cy="333213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CD27EC6-71F2-45C5-AD10-317591A9EB87}"/>
              </a:ext>
            </a:extLst>
          </p:cNvPr>
          <p:cNvGrpSpPr/>
          <p:nvPr/>
        </p:nvGrpSpPr>
        <p:grpSpPr>
          <a:xfrm>
            <a:off x="7176690" y="3174797"/>
            <a:ext cx="737746" cy="650835"/>
            <a:chOff x="4856309" y="3334742"/>
            <a:chExt cx="737746" cy="65083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0F17AE6-F1A2-466C-9D4F-0627B5D102DE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2438E03B-A407-49A7-9795-E94A7B073DF5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A7573E4-FBC9-4DEF-B709-48256630D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43521E3-4F5A-49E3-B21B-D8162C481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953B808-F0EA-424F-9567-DD8A54CCBEC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8ACC72-9406-4964-8536-26D3BED56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DE3258C-56C2-408D-8553-3A0671B149C7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6199D0-C23D-4EAD-A1F0-E867F41A501C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8856276-3675-4DDD-9154-A58A38D60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5F6229D-CD58-49A2-9754-9AB83240E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FC762-99B8-437D-8C27-4DC0AAEDBE16}"/>
              </a:ext>
            </a:extLst>
          </p:cNvPr>
          <p:cNvCxnSpPr>
            <a:cxnSpLocks/>
          </p:cNvCxnSpPr>
          <p:nvPr/>
        </p:nvCxnSpPr>
        <p:spPr>
          <a:xfrm flipH="1">
            <a:off x="6471171" y="3100821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6240E60-798C-43DA-9DF8-B0A228E6402D}"/>
              </a:ext>
            </a:extLst>
          </p:cNvPr>
          <p:cNvCxnSpPr>
            <a:cxnSpLocks/>
          </p:cNvCxnSpPr>
          <p:nvPr/>
        </p:nvCxnSpPr>
        <p:spPr>
          <a:xfrm>
            <a:off x="6476976" y="2850365"/>
            <a:ext cx="2" cy="252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BD7E98EE-902F-4FCA-9EF8-5F23B0E4D5BD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2055361"/>
              <a:gd name="adj2" fmla="val 2024292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8A20E0B-360E-4E18-ABD9-6A5F711DFF99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526505"/>
              <a:gd name="adj2" fmla="val 926695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8365602-E4DE-4370-BD08-D9B1F451634A}"/>
              </a:ext>
            </a:extLst>
          </p:cNvPr>
          <p:cNvSpPr/>
          <p:nvPr/>
        </p:nvSpPr>
        <p:spPr>
          <a:xfrm>
            <a:off x="6319548" y="2574016"/>
            <a:ext cx="321424" cy="321424"/>
          </a:xfrm>
          <a:prstGeom prst="arc">
            <a:avLst>
              <a:gd name="adj1" fmla="val 9050925"/>
              <a:gd name="adj2" fmla="val 23496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D4D3800-965E-423C-AF33-E59E31F9A062}"/>
              </a:ext>
            </a:extLst>
          </p:cNvPr>
          <p:cNvCxnSpPr>
            <a:cxnSpLocks/>
          </p:cNvCxnSpPr>
          <p:nvPr/>
        </p:nvCxnSpPr>
        <p:spPr>
          <a:xfrm flipH="1">
            <a:off x="6319548" y="2727804"/>
            <a:ext cx="32688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9B6E7045-E13A-4423-81A2-F0CCEDAF2182}"/>
              </a:ext>
            </a:extLst>
          </p:cNvPr>
          <p:cNvSpPr/>
          <p:nvPr/>
        </p:nvSpPr>
        <p:spPr>
          <a:xfrm>
            <a:off x="6408260" y="2659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BF3BE41-2982-4A18-9BB3-2D9DAF4B7D41}"/>
              </a:ext>
            </a:extLst>
          </p:cNvPr>
          <p:cNvGrpSpPr/>
          <p:nvPr/>
        </p:nvGrpSpPr>
        <p:grpSpPr>
          <a:xfrm>
            <a:off x="5783914" y="2589002"/>
            <a:ext cx="504000" cy="2020676"/>
            <a:chOff x="5783914" y="2589002"/>
            <a:chExt cx="504000" cy="202067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00DFC1B-5721-4D1C-956A-9F934926A4B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A1B9BA1-74C7-400D-B0AF-F203F3A3227D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3FE28077-F2B9-4250-83CC-0E55670A56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41F386C-6E23-4A34-B727-D2707DD4F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837188-A2EE-4127-99B2-139B1799614D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5F518C4-CFFF-43B9-AB08-93252C897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407B0CCA-2F45-4662-BE72-9C73E413C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03A79A2-AE2F-4F83-9C58-8DFBA9E8FAA4}"/>
              </a:ext>
            </a:extLst>
          </p:cNvPr>
          <p:cNvGrpSpPr/>
          <p:nvPr/>
        </p:nvGrpSpPr>
        <p:grpSpPr>
          <a:xfrm flipH="1">
            <a:off x="6672690" y="2255068"/>
            <a:ext cx="504000" cy="2020676"/>
            <a:chOff x="5783914" y="2589002"/>
            <a:chExt cx="504000" cy="2020676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98F8456F-E050-47B5-8AE5-8974C9BE0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0011F6F-CAC8-45CC-B7C8-DFB2D39CF92A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966FAD64-CC70-4979-B659-A6DC1BFF9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1344FB9-57B2-4DB0-940B-43EC9E4F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F18D611-E64D-4D3D-8A78-82F3F217454C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9D7AD0E-A125-4669-83C5-BF2D6C23C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9782082-90F9-47A6-BE34-2473F317A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AF9C6597-189B-452A-9C2B-1BA1A1EFBDE9}"/>
              </a:ext>
            </a:extLst>
          </p:cNvPr>
          <p:cNvSpPr/>
          <p:nvPr/>
        </p:nvSpPr>
        <p:spPr>
          <a:xfrm>
            <a:off x="5576376" y="285154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3385F44-A6F4-4B6D-874B-9A49AF443977}"/>
              </a:ext>
            </a:extLst>
          </p:cNvPr>
          <p:cNvSpPr/>
          <p:nvPr/>
        </p:nvSpPr>
        <p:spPr>
          <a:xfrm>
            <a:off x="6813215" y="2906110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ACDD635-60A2-4B31-83C0-49D7D3C4940E}"/>
              </a:ext>
            </a:extLst>
          </p:cNvPr>
          <p:cNvSpPr/>
          <p:nvPr/>
        </p:nvSpPr>
        <p:spPr>
          <a:xfrm>
            <a:off x="7202594" y="2509029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A751C49-57CA-4A14-B549-5349B83BF064}"/>
              </a:ext>
            </a:extLst>
          </p:cNvPr>
          <p:cNvSpPr/>
          <p:nvPr/>
        </p:nvSpPr>
        <p:spPr>
          <a:xfrm>
            <a:off x="6199619" y="234472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4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/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blipFill>
                <a:blip r:embed="rId2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/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blipFill>
                <a:blip r:embed="rId3"/>
                <a:stretch>
                  <a:fillRect l="-22727" r="-181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/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blipFill>
                <a:blip r:embed="rId4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/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blipFill>
                <a:blip r:embed="rId5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/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blipFill>
                <a:blip r:embed="rId6"/>
                <a:stretch>
                  <a:fillRect l="-46667" r="-4666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/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/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blipFill>
                <a:blip r:embed="rId8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716E8D6-0DAC-4730-9918-3A21CDD16911}"/>
              </a:ext>
            </a:extLst>
          </p:cNvPr>
          <p:cNvCxnSpPr>
            <a:cxnSpLocks/>
          </p:cNvCxnSpPr>
          <p:nvPr/>
        </p:nvCxnSpPr>
        <p:spPr>
          <a:xfrm flipV="1">
            <a:off x="7507000" y="2688412"/>
            <a:ext cx="0" cy="48077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/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blipFill>
                <a:blip r:embed="rId9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/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blipFill>
                <a:blip r:embed="rId10"/>
                <a:stretch>
                  <a:fillRect l="-30769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B80562-0A63-48E9-AA1E-F684D60DBFFF}"/>
              </a:ext>
            </a:extLst>
          </p:cNvPr>
          <p:cNvCxnSpPr>
            <a:cxnSpLocks/>
          </p:cNvCxnSpPr>
          <p:nvPr/>
        </p:nvCxnSpPr>
        <p:spPr>
          <a:xfrm flipV="1">
            <a:off x="5789720" y="2317821"/>
            <a:ext cx="0" cy="71371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/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blipFill>
                <a:blip r:embed="rId11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50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48724" y="33145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D377C6-B89C-454F-BB43-58F87452BFD3}"/>
              </a:ext>
            </a:extLst>
          </p:cNvPr>
          <p:cNvGrpSpPr/>
          <p:nvPr/>
        </p:nvGrpSpPr>
        <p:grpSpPr>
          <a:xfrm>
            <a:off x="3977522" y="5112124"/>
            <a:ext cx="432048" cy="329746"/>
            <a:chOff x="2286259" y="3655813"/>
            <a:chExt cx="432048" cy="32974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259792" y="38954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3434593" y="3970806"/>
            <a:ext cx="0" cy="8716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6118" y="4146994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blipFill>
                <a:blip r:embed="rId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blipFill>
                <a:blip r:embed="rId9"/>
                <a:stretch>
                  <a:fillRect l="-24324" r="-540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848988" y="389682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5407DF-D4EC-4AB8-82BD-DC8F809A858A}"/>
              </a:ext>
            </a:extLst>
          </p:cNvPr>
          <p:cNvGrpSpPr/>
          <p:nvPr/>
        </p:nvGrpSpPr>
        <p:grpSpPr>
          <a:xfrm>
            <a:off x="3578988" y="4122124"/>
            <a:ext cx="720000" cy="720000"/>
            <a:chOff x="3592961" y="4099667"/>
            <a:chExt cx="72000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14EFDA-292F-4239-A9F1-56C8A1E7FF5A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90" idx="7"/>
              <a:endCxn id="16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0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2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V="1">
            <a:off x="4199885" y="4868088"/>
            <a:ext cx="0" cy="24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>
            <a:off x="3434593" y="4868088"/>
            <a:ext cx="244499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237CDE35-3B6B-495A-890F-5FB8EF1622E7}"/>
              </a:ext>
            </a:extLst>
          </p:cNvPr>
          <p:cNvGrpSpPr/>
          <p:nvPr/>
        </p:nvGrpSpPr>
        <p:grpSpPr>
          <a:xfrm flipH="1">
            <a:off x="4989792" y="4122067"/>
            <a:ext cx="720000" cy="720000"/>
            <a:chOff x="3592961" y="4099667"/>
            <a:chExt cx="72000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61BEB78-F11B-4436-BE10-D48F9B8F89D2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571E4CC-827D-42F3-9D4D-5DB82D0BA05E}"/>
                </a:ext>
              </a:extLst>
            </p:cNvPr>
            <p:cNvCxnSpPr>
              <a:cxnSpLocks/>
              <a:stCxn id="92" idx="7"/>
              <a:endCxn id="94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AF53538-532C-4B56-B9D7-8A585A5CAF50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16" idx="6"/>
            <a:endCxn id="94" idx="6"/>
          </p:cNvCxnSpPr>
          <p:nvPr/>
        </p:nvCxnSpPr>
        <p:spPr>
          <a:xfrm flipV="1">
            <a:off x="4028988" y="4482067"/>
            <a:ext cx="1230804" cy="5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blipFill>
                <a:blip r:embed="rId14"/>
                <a:stretch>
                  <a:fillRect l="-20833" r="-2083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>
            <a:extLst>
              <a:ext uri="{FF2B5EF4-FFF2-40B4-BE49-F238E27FC236}">
                <a16:creationId xmlns:a16="http://schemas.microsoft.com/office/drawing/2014/main" id="{7D82B6A0-6348-40B6-BB4B-4EF95EE4546C}"/>
              </a:ext>
            </a:extLst>
          </p:cNvPr>
          <p:cNvSpPr/>
          <p:nvPr/>
        </p:nvSpPr>
        <p:spPr>
          <a:xfrm>
            <a:off x="4527186" y="42055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/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blipFill>
                <a:blip r:embed="rId15"/>
                <a:stretch>
                  <a:fillRect l="-8333" r="-416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/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blipFill>
                <a:blip r:embed="rId16"/>
                <a:stretch>
                  <a:fillRect l="-16000" r="-12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6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BD073B4-F59C-45D2-B078-54408441EC13}"/>
              </a:ext>
            </a:extLst>
          </p:cNvPr>
          <p:cNvGrpSpPr/>
          <p:nvPr/>
        </p:nvGrpSpPr>
        <p:grpSpPr>
          <a:xfrm>
            <a:off x="1946445" y="2371784"/>
            <a:ext cx="2228243" cy="1613775"/>
            <a:chOff x="1946445" y="2371784"/>
            <a:chExt cx="2228243" cy="1613775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6087" r="-2608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646218"/>
              <a:ext cx="1440160" cy="783219"/>
              <a:chOff x="971600" y="1205621"/>
              <a:chExt cx="1440160" cy="783219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blipFill>
                  <a:blip r:embed="rId4"/>
                  <a:stretch>
                    <a:fillRect l="-18919" r="-5405"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5"/>
                  <a:stretch>
                    <a:fillRect l="-29730" r="-8108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3290A33-4189-46AA-A7A1-361F85575B5A}"/>
                </a:ext>
              </a:extLst>
            </p:cNvPr>
            <p:cNvGrpSpPr/>
            <p:nvPr/>
          </p:nvGrpSpPr>
          <p:grpSpPr>
            <a:xfrm>
              <a:off x="1946445" y="3337230"/>
              <a:ext cx="1424153" cy="180156"/>
              <a:chOff x="2679775" y="1365093"/>
              <a:chExt cx="1424153" cy="180156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143DA7B0-F22D-476D-97EA-1F2DCB2A6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F84AC496-1E73-4D86-A478-6B60EC340C62}"/>
                  </a:ext>
                </a:extLst>
              </p:cNvPr>
              <p:cNvSpPr/>
              <p:nvPr/>
            </p:nvSpPr>
            <p:spPr>
              <a:xfrm>
                <a:off x="39239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0FC01F-5106-4DF8-AF83-F4B2E07F44C4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E3ADCC1F-7806-48FF-81AC-4A6BA3D32522}"/>
              </a:ext>
            </a:extLst>
          </p:cNvPr>
          <p:cNvGrpSpPr/>
          <p:nvPr/>
        </p:nvGrpSpPr>
        <p:grpSpPr>
          <a:xfrm>
            <a:off x="5892800" y="2371784"/>
            <a:ext cx="2441684" cy="1613775"/>
            <a:chOff x="848953" y="2371784"/>
            <a:chExt cx="2441684" cy="1613775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136E6D6D-E3CC-49F9-B1A7-8C43E4AA159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D9F7302-1274-43A2-AB0D-71ABFC0692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276D0CE-22E4-48F2-81BD-D2DDEE121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31818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/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C3DD0DA-E7D5-4053-B100-7F14E0827646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3C4AB6A-BFA2-4E93-A50B-320ACC0C905C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7DBE7E61-735E-440E-8B23-E2FAADFA9058}"/>
                </a:ext>
              </a:extLst>
            </p:cNvPr>
            <p:cNvGrpSpPr/>
            <p:nvPr/>
          </p:nvGrpSpPr>
          <p:grpSpPr>
            <a:xfrm>
              <a:off x="2498607" y="2646218"/>
              <a:ext cx="731596" cy="783219"/>
              <a:chOff x="971600" y="1205621"/>
              <a:chExt cx="731596" cy="783219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141B8675-5A96-4D40-87DE-67C750570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68843B6-395B-42D3-BCEE-06AA4D46B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988840"/>
                <a:ext cx="7315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/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blipFill>
                  <a:blip r:embed="rId6"/>
                  <a:stretch>
                    <a:fillRect l="-22222" r="-5556" b="-1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7"/>
                  <a:stretch>
                    <a:fillRect l="-29730" r="-5405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E29EE23F-3CD4-41DF-A504-79D16F6F6785}"/>
                </a:ext>
              </a:extLst>
            </p:cNvPr>
            <p:cNvGrpSpPr/>
            <p:nvPr/>
          </p:nvGrpSpPr>
          <p:grpSpPr>
            <a:xfrm>
              <a:off x="848953" y="3337230"/>
              <a:ext cx="1955800" cy="180156"/>
              <a:chOff x="1582283" y="1365093"/>
              <a:chExt cx="1955800" cy="180156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57AE393-C74A-4C89-8D49-974B6CAB22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2283" y="1455249"/>
                <a:ext cx="19558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E504214D-0F81-4E34-AC35-5CF5376324EE}"/>
                  </a:ext>
                </a:extLst>
              </p:cNvPr>
              <p:cNvSpPr/>
              <p:nvPr/>
            </p:nvSpPr>
            <p:spPr>
              <a:xfrm>
                <a:off x="20443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F27DE9F-6328-4EF3-B2E1-4781270FC0E6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164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839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3626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405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4117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018325" y="4853901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2983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3085774" y="3588665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3872513" y="3588665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3361556" y="4982850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4363632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𝐴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blipFill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blipFill>
                <a:blip r:embed="rId4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𝐶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blipFill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𝐷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blipFill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3117752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4603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201404" y="28811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871864" y="510527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5060259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4138" r="-2758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5347131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39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4535474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409165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4677471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4852840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4822346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4850742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453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F5D72F4-AAE6-4F79-B6E8-50E66BEF4770}"/>
              </a:ext>
            </a:extLst>
          </p:cNvPr>
          <p:cNvSpPr/>
          <p:nvPr/>
        </p:nvSpPr>
        <p:spPr>
          <a:xfrm>
            <a:off x="5060259" y="1514889"/>
            <a:ext cx="641903" cy="19359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1B9F0AE-BEF8-478F-99A1-2B21E735A6C8}"/>
              </a:ext>
            </a:extLst>
          </p:cNvPr>
          <p:cNvCxnSpPr>
            <a:stCxn id="6" idx="2"/>
            <a:endCxn id="7" idx="2"/>
          </p:cNvCxnSpPr>
          <p:nvPr/>
        </p:nvCxnSpPr>
        <p:spPr>
          <a:xfrm>
            <a:off x="5060259" y="1611688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8651C1-1A89-41AE-9384-AF533C5CFFDB}"/>
              </a:ext>
            </a:extLst>
          </p:cNvPr>
          <p:cNvCxnSpPr/>
          <p:nvPr/>
        </p:nvCxnSpPr>
        <p:spPr>
          <a:xfrm>
            <a:off x="5702162" y="1611687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blipFill>
                <a:blip r:embed="rId7"/>
                <a:stretch>
                  <a:fillRect l="-16000" r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8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479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7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FB2B01D2-D6E1-4BC1-A54C-B4412591DEE2}"/>
              </a:ext>
            </a:extLst>
          </p:cNvPr>
          <p:cNvGrpSpPr/>
          <p:nvPr/>
        </p:nvGrpSpPr>
        <p:grpSpPr>
          <a:xfrm>
            <a:off x="4203821" y="1377950"/>
            <a:ext cx="916353" cy="1892300"/>
            <a:chOff x="1363375" y="2460653"/>
            <a:chExt cx="916353" cy="18923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995FCE7-3C33-4631-91BE-236BDBBD6DEC}"/>
                </a:ext>
              </a:extLst>
            </p:cNvPr>
            <p:cNvSpPr/>
            <p:nvPr/>
          </p:nvSpPr>
          <p:spPr>
            <a:xfrm>
              <a:off x="1489684" y="2597592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2ABCF28-29E6-4107-97AE-CC91286A00EB}"/>
                </a:ext>
              </a:extLst>
            </p:cNvPr>
            <p:cNvSpPr/>
            <p:nvPr/>
          </p:nvSpPr>
          <p:spPr>
            <a:xfrm>
              <a:off x="1489684" y="3994255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47D7F96-0C91-43E2-B915-0674B0219939}"/>
                </a:ext>
              </a:extLst>
            </p:cNvPr>
            <p:cNvCxnSpPr>
              <a:cxnSpLocks/>
              <a:stCxn id="31" idx="2"/>
              <a:endCxn id="32" idx="2"/>
            </p:cNvCxnSpPr>
            <p:nvPr/>
          </p:nvCxnSpPr>
          <p:spPr>
            <a:xfrm>
              <a:off x="1489684" y="2694391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7A76702-A608-464B-81EB-006FA9DF267C}"/>
                </a:ext>
              </a:extLst>
            </p:cNvPr>
            <p:cNvCxnSpPr/>
            <p:nvPr/>
          </p:nvCxnSpPr>
          <p:spPr>
            <a:xfrm>
              <a:off x="2131587" y="2694390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2F94C25-B991-48C3-9653-B291C30F6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375" y="2694391"/>
              <a:ext cx="89535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F9AEE55-0F16-482D-9175-3AA81D3D5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1681" y="2521533"/>
              <a:ext cx="350738" cy="3507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2E35A1A-9B08-45C4-B60E-D1EFC27770C9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50" y="2460653"/>
              <a:ext cx="0" cy="1892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4EE1A071-B834-40B2-AC05-C79C0F936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4952" y="2694390"/>
              <a:ext cx="32499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headEnd type="stealth" w="med" len="lg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/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/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70D8733-DCE0-4B2F-A04C-E37ABA04B470}"/>
              </a:ext>
            </a:extLst>
          </p:cNvPr>
          <p:cNvSpPr/>
          <p:nvPr/>
        </p:nvSpPr>
        <p:spPr>
          <a:xfrm>
            <a:off x="4606920" y="297170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8802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011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EF39CF0A-E053-4BBC-98E7-10466E6E647D}"/>
              </a:ext>
            </a:extLst>
          </p:cNvPr>
          <p:cNvSpPr/>
          <p:nvPr/>
        </p:nvSpPr>
        <p:spPr>
          <a:xfrm>
            <a:off x="5615200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/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7C136824-6714-4ED0-B15A-3946A447FD45}"/>
              </a:ext>
            </a:extLst>
          </p:cNvPr>
          <p:cNvSpPr/>
          <p:nvPr/>
        </p:nvSpPr>
        <p:spPr>
          <a:xfrm>
            <a:off x="5759200" y="339300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08353FD-2EE7-4C80-AE9C-8C784021D7D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639229" y="3398689"/>
            <a:ext cx="1263770" cy="749251"/>
          </a:xfrm>
          <a:prstGeom prst="line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/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blipFill>
                <a:blip r:embed="rId7"/>
                <a:stretch>
                  <a:fillRect l="-23333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8F85B0A-F9B7-46E5-AD31-FFAB8C8A2CB5}"/>
              </a:ext>
            </a:extLst>
          </p:cNvPr>
          <p:cNvCxnSpPr>
            <a:cxnSpLocks/>
            <a:stCxn id="17" idx="7"/>
            <a:endCxn id="2" idx="7"/>
          </p:cNvCxnSpPr>
          <p:nvPr/>
        </p:nvCxnSpPr>
        <p:spPr>
          <a:xfrm flipV="1">
            <a:off x="5820656" y="3301721"/>
            <a:ext cx="101823" cy="101823"/>
          </a:xfrm>
          <a:prstGeom prst="line">
            <a:avLst/>
          </a:prstGeom>
          <a:ln w="12700">
            <a:solidFill>
              <a:srgbClr val="002060"/>
            </a:solidFill>
            <a:headEnd w="sm" len="sm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/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blipFill>
                <a:blip r:embed="rId8"/>
                <a:stretch>
                  <a:fillRect l="-16667" r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522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0C1C-6F78-4B56-9210-97BB8433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502920"/>
            <a:ext cx="1062228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MI</a:t>
            </a:r>
          </a:p>
          <a:p>
            <a:pPr marL="0" indent="0">
              <a:buNone/>
            </a:pPr>
            <a:r>
              <a:rPr lang="fr-FR" sz="5400" dirty="0"/>
              <a:t>MILA</a:t>
            </a:r>
          </a:p>
          <a:p>
            <a:pPr marL="0" indent="0">
              <a:buNone/>
            </a:pPr>
            <a:r>
              <a:rPr lang="fr-FR" sz="5400" dirty="0"/>
              <a:t>LINO</a:t>
            </a:r>
          </a:p>
          <a:p>
            <a:pPr marL="0" indent="0">
              <a:buNone/>
            </a:pPr>
            <a:r>
              <a:rPr lang="fr-FR" sz="5400" dirty="0"/>
              <a:t>PAPA</a:t>
            </a:r>
          </a:p>
          <a:p>
            <a:pPr marL="0" indent="0">
              <a:buNone/>
            </a:pPr>
            <a:r>
              <a:rPr lang="fr-FR" sz="5400" dirty="0"/>
              <a:t>MAMAN</a:t>
            </a:r>
          </a:p>
          <a:p>
            <a:pPr marL="0" indent="0">
              <a:buNone/>
            </a:pPr>
            <a:r>
              <a:rPr lang="fr-FR" sz="5400" dirty="0" err="1"/>
              <a:t>ILMA</a:t>
            </a: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0202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3503285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90159" cy="2263951"/>
            <a:chOff x="1459499" y="1132845"/>
            <a:chExt cx="1890159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D5778DC-9B9A-48BE-88E5-E4AD40609452}"/>
              </a:ext>
            </a:extLst>
          </p:cNvPr>
          <p:cNvGrpSpPr/>
          <p:nvPr/>
        </p:nvGrpSpPr>
        <p:grpSpPr>
          <a:xfrm>
            <a:off x="2274942" y="1721608"/>
            <a:ext cx="1890159" cy="2263951"/>
            <a:chOff x="1459499" y="1132845"/>
            <a:chExt cx="1890159" cy="2263951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1E06B363-EB05-4003-9E10-BA6339874015}"/>
                </a:ext>
              </a:extLst>
            </p:cNvPr>
            <p:cNvCxnSpPr>
              <a:cxnSpLocks/>
              <a:stCxn id="70" idx="7"/>
            </p:cNvCxnSpPr>
            <p:nvPr/>
          </p:nvCxnSpPr>
          <p:spPr>
            <a:xfrm flipV="1">
              <a:off x="1755320" y="1633654"/>
              <a:ext cx="1148154" cy="1137651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5CEFF67A-FB64-4EFE-8896-191D5399575B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4DE33DD-4EEB-4D20-AEF3-B742393E11F7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DFDFA8F4-2F81-4985-A2CC-CEBD986EC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42A2C52-9214-4331-93CE-F1FBA87DBEFA}"/>
                </a:ext>
              </a:extLst>
            </p:cNvPr>
            <p:cNvCxnSpPr>
              <a:cxnSpLocks/>
              <a:stCxn id="70" idx="7"/>
              <a:endCxn id="57" idx="3"/>
            </p:cNvCxnSpPr>
            <p:nvPr/>
          </p:nvCxnSpPr>
          <p:spPr>
            <a:xfrm flipV="1">
              <a:off x="1755320" y="2184036"/>
              <a:ext cx="591969" cy="58726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5ABCF81D-1035-4DAB-AECD-9E3657F0C344}"/>
                </a:ext>
              </a:extLst>
            </p:cNvPr>
            <p:cNvSpPr/>
            <p:nvPr/>
          </p:nvSpPr>
          <p:spPr>
            <a:xfrm>
              <a:off x="2320929" y="2030396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14BF9799-CC73-4DAC-BA5A-84CB39376C4D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80BE352-5F1A-45D7-BCA6-45C9A15C27C0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83AB4F87-2888-4AD7-AFC9-172A40F85396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1EADA9FF-EF14-4ACA-BE6E-324B5330C003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4B7AC0AB-B746-4507-84C0-6CF80AA50E87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2467F62-A68F-440A-A608-240ED06273F4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46F3CD52-2034-474A-9A44-3E0DBDB6DE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FB2F61ED-3D17-44FC-B498-3E0FC174402B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6960FFCD-3374-46B1-B42F-C685A9CA4713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000B279C-5878-4E49-9A4E-226714E4AF62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0A27F4A5-B00B-46DA-BF66-A32CB187C98F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706A19C5-7719-4B3C-8581-C338EC1FB15F}"/>
              </a:ext>
            </a:extLst>
          </p:cNvPr>
          <p:cNvGrpSpPr/>
          <p:nvPr/>
        </p:nvGrpSpPr>
        <p:grpSpPr>
          <a:xfrm>
            <a:off x="4383700" y="1721608"/>
            <a:ext cx="3069868" cy="2263951"/>
            <a:chOff x="279790" y="1132845"/>
            <a:chExt cx="3069868" cy="2263951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C7E2F8FF-A0D1-49A7-A9F0-D4BC57ACDE80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 flipH="1" flipV="1">
              <a:off x="279790" y="2831305"/>
              <a:ext cx="1321890" cy="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5FA1C37-EE0E-47D4-A61A-1750634D7EC1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1974A145-2AB8-47A2-8CAC-DFC7EC2046E0}"/>
                </a:ext>
              </a:extLst>
            </p:cNvPr>
            <p:cNvCxnSpPr>
              <a:cxnSpLocks/>
              <a:stCxn id="9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8BA351E2-DE17-4F4F-A2BD-A662B93CC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90606ED-F9D3-475A-9D45-9E9C9BDF188C}"/>
                </a:ext>
              </a:extLst>
            </p:cNvPr>
            <p:cNvSpPr/>
            <p:nvPr/>
          </p:nvSpPr>
          <p:spPr>
            <a:xfrm>
              <a:off x="452630" y="274130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/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/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9C3E235B-F6BE-49F1-AE9A-523D4E07230F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164D0564-6658-4722-9ED8-A2CFE887F050}"/>
                </a:ext>
              </a:extLst>
            </p:cNvPr>
            <p:cNvSpPr/>
            <p:nvPr/>
          </p:nvSpPr>
          <p:spPr>
            <a:xfrm>
              <a:off x="1031481" y="256494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A687D516-19CF-43B5-9302-CABF708B679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D2CED5E-E9D3-4C90-88B1-0E42A0A4AA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83AE9996-65AA-4D05-BCE9-667ADE0550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5882928A-7EF4-43A8-9CAA-5A5FDF515CF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ZoneTexte 87">
                  <a:extLst>
                    <a:ext uri="{FF2B5EF4-FFF2-40B4-BE49-F238E27FC236}">
                      <a16:creationId xmlns:a16="http://schemas.microsoft.com/office/drawing/2014/main" id="{21E29FFB-07F5-4B60-8106-7FE583342706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/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A3AB456-BBEE-43A3-85D7-24C318A0850A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B14272A1-23D9-4E4E-AABB-CA1A80866952}"/>
              </a:ext>
            </a:extLst>
          </p:cNvPr>
          <p:cNvCxnSpPr>
            <a:cxnSpLocks/>
          </p:cNvCxnSpPr>
          <p:nvPr/>
        </p:nvCxnSpPr>
        <p:spPr>
          <a:xfrm rot="13500000" flipV="1">
            <a:off x="4837654" y="3068999"/>
            <a:ext cx="720000" cy="72000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1022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CB931EA-E4DC-40F2-9114-90764970B811}"/>
              </a:ext>
            </a:extLst>
          </p:cNvPr>
          <p:cNvGrpSpPr/>
          <p:nvPr/>
        </p:nvGrpSpPr>
        <p:grpSpPr>
          <a:xfrm>
            <a:off x="1946445" y="2386533"/>
            <a:ext cx="2213817" cy="1599026"/>
            <a:chOff x="1946445" y="2386533"/>
            <a:chExt cx="2213817" cy="159902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425700"/>
              <a:ext cx="1440160" cy="1003737"/>
              <a:chOff x="971600" y="985103"/>
              <a:chExt cx="1440160" cy="1003737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985103"/>
                <a:ext cx="0" cy="100373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60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967172" y="28828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E2EC5F-7063-43B4-A3FA-F13812BA3446}"/>
                </a:ext>
              </a:extLst>
            </p:cNvPr>
            <p:cNvGrpSpPr/>
            <p:nvPr/>
          </p:nvGrpSpPr>
          <p:grpSpPr>
            <a:xfrm rot="16200000" flipV="1">
              <a:off x="2585498" y="2997133"/>
              <a:ext cx="1228796" cy="180000"/>
              <a:chOff x="2432661" y="3968066"/>
              <a:chExt cx="1228796" cy="180000"/>
            </a:xfrm>
          </p:grpSpPr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639B6A0F-4BF2-453E-BDC9-FC45B8604102}"/>
                  </a:ext>
                </a:extLst>
              </p:cNvPr>
              <p:cNvSpPr/>
              <p:nvPr/>
            </p:nvSpPr>
            <p:spPr>
              <a:xfrm>
                <a:off x="3279538" y="3968066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B2DF556D-3EBF-4FF8-B64E-352255D19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661" y="4058066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6A5E5D5-859E-47AA-9564-51B58E68D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457" y="4058066"/>
                <a:ext cx="900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6445" y="3427386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327370" y="3337386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/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9E51E1B-1F5E-4A9B-B9AB-E8911052E315}"/>
                </a:ext>
              </a:extLst>
            </p:cNvPr>
            <p:cNvSpPr/>
            <p:nvPr/>
          </p:nvSpPr>
          <p:spPr>
            <a:xfrm rot="5400000">
              <a:off x="3028016" y="3343103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558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2D51C7D-8E55-459C-BC59-E8CD4ECC7935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FDECA01-D703-4714-A0BC-713D2DE25130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666F9-5E07-42A2-9EC0-6978FB834CF3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04C753CC-2E75-4B3C-B125-BC0727F8548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4F2E3C3-CFB0-4A8D-8CD1-93BDB01CD6E7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E80E832-CAA8-44C1-9A47-F770B94CAE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A579F9A1-CDC1-49C6-A118-9B2812EED7DE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7708C6-679A-4058-9A3A-841138034EAF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B37A91C-74C4-4D37-A7AC-EC77D4A13DBE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e 59">
            <a:extLst>
              <a:ext uri="{FF2B5EF4-FFF2-40B4-BE49-F238E27FC236}">
                <a16:creationId xmlns:a16="http://schemas.microsoft.com/office/drawing/2014/main" id="{27DC9036-5114-460F-A11E-6C0094B54A77}"/>
              </a:ext>
            </a:extLst>
          </p:cNvPr>
          <p:cNvGrpSpPr/>
          <p:nvPr/>
        </p:nvGrpSpPr>
        <p:grpSpPr>
          <a:xfrm>
            <a:off x="1937468" y="3840683"/>
            <a:ext cx="2213817" cy="1740968"/>
            <a:chOff x="1937468" y="3840683"/>
            <a:chExt cx="2213817" cy="174096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B03F8D1A-749C-4214-BE62-CA162EC4601A}"/>
                </a:ext>
              </a:extLst>
            </p:cNvPr>
            <p:cNvGrpSpPr/>
            <p:nvPr/>
          </p:nvGrpSpPr>
          <p:grpSpPr>
            <a:xfrm>
              <a:off x="1937468" y="3840683"/>
              <a:ext cx="2213817" cy="1599026"/>
              <a:chOff x="1946445" y="2386533"/>
              <a:chExt cx="2213817" cy="1599026"/>
            </a:xfrm>
          </p:grpSpPr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1C90334C-B8D7-409F-B483-72A853CDFB4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3C14892A-5E9F-4805-ABC8-6359328F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7E86C458-A7D3-43D7-8DFD-2C0217704D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73973DB-21DF-4464-9146-89E63E7E436B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4A06008-95C6-447B-86FB-26169B7168F1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C0AB7D9E-CB81-47A0-87E0-EFC724997CC8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1440160" cy="1003737"/>
                <a:chOff x="971600" y="985103"/>
                <a:chExt cx="1440160" cy="1003737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D4B819F7-6CF6-4056-8D0F-6D3EFE3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96F10CD1-6430-4887-B14C-A8FA02172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/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D12F3829-0E2F-4B85-B891-010D557F26D1}"/>
                  </a:ext>
                </a:extLst>
              </p:cNvPr>
              <p:cNvSpPr/>
              <p:nvPr/>
            </p:nvSpPr>
            <p:spPr>
              <a:xfrm>
                <a:off x="2967172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171D0F4-5385-48D7-A359-04BCEFE5C326}"/>
                  </a:ext>
                </a:extLst>
              </p:cNvPr>
              <p:cNvGrpSpPr/>
              <p:nvPr/>
            </p:nvGrpSpPr>
            <p:grpSpPr>
              <a:xfrm rot="16200000" flipV="1">
                <a:off x="2475234" y="3107397"/>
                <a:ext cx="1449324" cy="180000"/>
                <a:chOff x="2212133" y="3968066"/>
                <a:chExt cx="1449324" cy="180000"/>
              </a:xfrm>
            </p:grpSpPr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4DBC8750-D6ED-4469-9CD1-1E5E6F4738DC}"/>
                    </a:ext>
                  </a:extLst>
                </p:cNvPr>
                <p:cNvSpPr/>
                <p:nvPr/>
              </p:nvSpPr>
              <p:spPr>
                <a:xfrm>
                  <a:off x="3343038" y="396806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8A15D694-D109-43C9-92CB-BF13669710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3492084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342A099F-D635-4AAD-8A5D-FBFD4C2C6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4058066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51B71834-8EA0-4F9B-99D6-661D57B3F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445" y="3427386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7FA521C-23F5-479C-93A0-8566DE3B8A2D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/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ACDF890-82F8-480B-86FC-29079276FB23}"/>
                  </a:ext>
                </a:extLst>
              </p:cNvPr>
              <p:cNvSpPr/>
              <p:nvPr/>
            </p:nvSpPr>
            <p:spPr>
              <a:xfrm rot="5400000">
                <a:off x="3028016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0643E904-3A9E-4558-9BC5-20B68A7F4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4" y="558165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CFB438C1-2B3F-495D-8B88-691DB5EDBC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82397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/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317" r="-365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/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7317" r="-487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3A88367-8CCE-46A5-B6BD-F900D370A165}"/>
              </a:ext>
            </a:extLst>
          </p:cNvPr>
          <p:cNvGrpSpPr/>
          <p:nvPr/>
        </p:nvGrpSpPr>
        <p:grpSpPr>
          <a:xfrm>
            <a:off x="5547892" y="3835387"/>
            <a:ext cx="2713360" cy="1740968"/>
            <a:chOff x="1937469" y="3840683"/>
            <a:chExt cx="2713360" cy="174096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86FD126-DB8C-42BE-9FEE-DD2F8D375496}"/>
                </a:ext>
              </a:extLst>
            </p:cNvPr>
            <p:cNvGrpSpPr/>
            <p:nvPr/>
          </p:nvGrpSpPr>
          <p:grpSpPr>
            <a:xfrm>
              <a:off x="1937469" y="3840683"/>
              <a:ext cx="2713360" cy="1599026"/>
              <a:chOff x="1946446" y="2386533"/>
              <a:chExt cx="2713360" cy="1599026"/>
            </a:xfrm>
          </p:grpSpPr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81C8E6D4-C85B-4616-BFBB-8F1DC0DF05D1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75BC6B3-6EAF-4332-BA42-544A49A3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43092D0B-2B2B-4A21-82EA-1A5CAC09F3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/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FF8AF2C-AD06-4270-8095-C8B2E9D61028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A8D471B1-1553-4AE7-8DB4-916A33823197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B5F4F472-55CD-4CBD-B9DB-08EF67BBEFDA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2161199" cy="1003737"/>
                <a:chOff x="971600" y="985103"/>
                <a:chExt cx="2161199" cy="1003737"/>
              </a:xfrm>
            </p:grpSpPr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77946D62-4F0F-4B45-9436-AD3EA7E4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188BCE97-3617-431C-B019-3C5CAD9A7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600" y="1988840"/>
                  <a:ext cx="21611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BFC9F9D6-E783-47A3-934D-552E56CEA581}"/>
                  </a:ext>
                </a:extLst>
              </p:cNvPr>
              <p:cNvSpPr/>
              <p:nvPr/>
            </p:nvSpPr>
            <p:spPr>
              <a:xfrm>
                <a:off x="3709244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145E4FAE-F39B-4957-8B04-BE21C36C7D97}"/>
                  </a:ext>
                </a:extLst>
              </p:cNvPr>
              <p:cNvGrpSpPr/>
              <p:nvPr/>
            </p:nvGrpSpPr>
            <p:grpSpPr>
              <a:xfrm rot="16200000" flipV="1">
                <a:off x="3217306" y="3107397"/>
                <a:ext cx="1449324" cy="180000"/>
                <a:chOff x="2212133" y="3225994"/>
                <a:chExt cx="1449324" cy="180000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5A6AC4AD-6479-404F-807E-8FBF8DFD9949}"/>
                    </a:ext>
                  </a:extLst>
                </p:cNvPr>
                <p:cNvSpPr/>
                <p:nvPr/>
              </p:nvSpPr>
              <p:spPr>
                <a:xfrm>
                  <a:off x="3343038" y="3225994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890D4160-0B0E-4861-86E3-119E075FC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2750012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E05D8A58-41B5-478A-BFC5-16FEDA97C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3315994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12C2FCF-C582-4983-AE24-B0DBA8EF4030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 flipV="1">
                <a:off x="1946446" y="3427387"/>
                <a:ext cx="1913642" cy="571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7E272B1-CF64-4670-87C8-87069157DAC3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74374B-B565-4410-AC85-67A13A101812}"/>
                  </a:ext>
                </a:extLst>
              </p:cNvPr>
              <p:cNvSpPr/>
              <p:nvPr/>
            </p:nvSpPr>
            <p:spPr>
              <a:xfrm rot="5400000">
                <a:off x="3770088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7BD0ED3-007D-47B0-8E1B-3DC84BDFF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5" y="5581651"/>
              <a:ext cx="144630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71834EAB-0738-47F0-B1C1-50C14BE430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58368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/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/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983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</TotalTime>
  <Words>762</Words>
  <Application>Microsoft Office PowerPoint</Application>
  <PresentationFormat>Grand écran</PresentationFormat>
  <Paragraphs>696</Paragraphs>
  <Slides>37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108</cp:revision>
  <dcterms:created xsi:type="dcterms:W3CDTF">2020-12-18T18:58:41Z</dcterms:created>
  <dcterms:modified xsi:type="dcterms:W3CDTF">2021-04-10T20:31:12Z</dcterms:modified>
</cp:coreProperties>
</file>