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4" autoAdjust="0"/>
  </p:normalViewPr>
  <p:slideViewPr>
    <p:cSldViewPr snapToGrid="0" showGuides="1">
      <p:cViewPr>
        <p:scale>
          <a:sx n="51" d="100"/>
          <a:sy n="51" d="100"/>
        </p:scale>
        <p:origin x="1164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D853-CD3C-4BCE-8F08-E3B592FC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B3A78E-05C1-42E9-B056-87876D18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E942BD-691D-4214-892D-A2C1B8D2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8D47B-5574-4AAB-BF97-787AF601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F08E4-ACAE-4D03-89FB-B06685B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0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A0939-5113-45C9-9F44-506ADF94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E62053-6A07-4237-A15E-5D419A0F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6B7D-0813-46EC-A778-F54A9568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05EF0-1872-4FF3-9205-95671311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E2E175-3C9E-4A62-BA93-F742A496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0ED9EF-4FA6-420E-BC66-A728CA2B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4D92C6-76E6-4949-80C3-C4DE8F7AB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B7A48-EB5B-4B13-A178-AB648E30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9FE88-3EC5-45A7-9598-A4182759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5A151-732E-4640-A527-9C639F85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1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48171-74CD-4999-A7FC-0CA4BB07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B68B46-473A-4467-8338-11123B48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87CC9E-54EB-47F2-A87A-133B60D8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FFA72-6B4A-416E-B1DB-008682A5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2443A-2CFD-4405-BA62-5FC8B3B7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6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4C197-9EF1-487A-9295-69F274A1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FAC2E0-1756-4AEB-892E-FF680B4E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D7D1F4-A3EA-4DC5-8BB1-C54AA0BA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BE0F5A-12D2-4896-8E02-749F3A6D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540E7-CAAB-4AB0-9AA8-811DD3C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0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8EF7F-A377-4E51-AC61-E4771E1C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BA449-C64E-4F5C-BADE-0365D947A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03E622-FA3F-4485-8725-0448BC94A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268460-54BB-471A-BDAE-C7C6E296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2C0FC-4377-470D-9F86-F25411E9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7D1424-42B8-403C-BEB7-28C60A4F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4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E8871-F171-4C7C-B72E-F910716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B84BF-B525-4887-A243-259427BC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62C10-CE28-4B4F-8787-106195A0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4555B-4CE4-4CCD-AC99-F6029ABA4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F98DF5-29B4-4B7B-8F53-FF23E9A1C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13F398-F0F4-4A50-A441-500BBE0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0C1E4-0EF6-4935-A922-B69FB492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5632F5-009A-4426-86C5-641503C8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719AD-0CE5-450C-89D8-7AFAC12F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51FCAE-577D-4D4D-AB77-30CB8638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EC4C1C-B287-463E-8E6B-E93D0CAF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94B7BE-C359-494E-866C-D90BF3BE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D3112A-BFA2-4622-B2AB-E6BB93AA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64B227-E054-48CE-9475-E4846167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70CAD-AB65-43F0-89F4-BA69BBBB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40953-CDE4-4645-BFD4-EC78ADCA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547B2-640B-465B-BF3E-145A01C9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3513D8-81D1-4A06-B914-72C9FCCD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4EE5C8-A3FE-4F83-B144-D5C0C17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94C2EA-CC3A-4EA3-8084-DC7CF994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844A9E-F7EA-47D2-AC31-327A124C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9DB9E-920C-47F4-8152-AD53A3F4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EEDADD-2A42-45A6-A8FD-18C63A602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C53157-130B-4818-8EB0-FA922D6C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EECF86-61AC-48D4-B405-C08877C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64CCDE-E562-4A63-85E4-9025B5B8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4E6A50-8AB3-4C5E-B3C0-A971D64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6249E-1A79-460E-8895-2EC2DA11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0908E-9E5D-43E0-B62C-83BEAEE0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73946-2A8B-410C-BA12-36A31FCF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8374-F60F-4EA3-B474-0EC285679C83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AA7C7-125D-4B80-88D1-6462F3285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32413-E432-4DA1-BB3F-FB788A943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3D12-BB80-458F-8A1B-DB076C6F4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D605F9-C9EF-4F9F-8F58-DB42093733E5}"/>
                  </a:ext>
                </a:extLst>
              </p:cNvPr>
              <p:cNvSpPr/>
              <p:nvPr/>
            </p:nvSpPr>
            <p:spPr>
              <a:xfrm>
                <a:off x="3331836" y="5225146"/>
                <a:ext cx="720000" cy="39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D605F9-C9EF-4F9F-8F58-DB4209373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6" y="5225146"/>
                <a:ext cx="720000" cy="396000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9ADBB0-B5B4-4A8B-9BA4-0105D547F691}"/>
                  </a:ext>
                </a:extLst>
              </p:cNvPr>
              <p:cNvSpPr/>
              <p:nvPr/>
            </p:nvSpPr>
            <p:spPr>
              <a:xfrm>
                <a:off x="4253225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9ADBB0-B5B4-4A8B-9BA4-0105D547F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5243146"/>
                <a:ext cx="5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F062F8-6466-40E8-90D1-B1AB7755FFCE}"/>
                  </a:ext>
                </a:extLst>
              </p:cNvPr>
              <p:cNvSpPr/>
              <p:nvPr/>
            </p:nvSpPr>
            <p:spPr>
              <a:xfrm>
                <a:off x="5376000" y="5225146"/>
                <a:ext cx="720000" cy="39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F062F8-6466-40E8-90D1-B1AB7755F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00" y="5225146"/>
                <a:ext cx="720000" cy="396000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9A7D32-6A76-4510-9B0B-F1BFE2FB648B}"/>
                  </a:ext>
                </a:extLst>
              </p:cNvPr>
              <p:cNvSpPr/>
              <p:nvPr/>
            </p:nvSpPr>
            <p:spPr>
              <a:xfrm>
                <a:off x="4253225" y="5816633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9A7D32-6A76-4510-9B0B-F1BFE2FB6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5816633"/>
                <a:ext cx="54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5F625-54FE-4F87-8C33-B6ABC6562AD0}"/>
                  </a:ext>
                </a:extLst>
              </p:cNvPr>
              <p:cNvSpPr/>
              <p:nvPr/>
            </p:nvSpPr>
            <p:spPr>
              <a:xfrm>
                <a:off x="2209058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5F625-54FE-4F87-8C33-B6ABC6562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58" y="5243146"/>
                <a:ext cx="54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B6F9DE-8BBE-48F7-843F-BE53D9FF7D31}"/>
                  </a:ext>
                </a:extLst>
              </p:cNvPr>
              <p:cNvSpPr/>
              <p:nvPr/>
            </p:nvSpPr>
            <p:spPr>
              <a:xfrm>
                <a:off x="1467669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B6F9DE-8BBE-48F7-843F-BE53D9FF7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669" y="5243146"/>
                <a:ext cx="54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A64E5A-C22F-483A-A528-B18341E9CBE7}"/>
                  </a:ext>
                </a:extLst>
              </p:cNvPr>
              <p:cNvSpPr/>
              <p:nvPr/>
            </p:nvSpPr>
            <p:spPr>
              <a:xfrm>
                <a:off x="2680447" y="6320483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A64E5A-C22F-483A-A528-B18341E9C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7" y="6320483"/>
                <a:ext cx="54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40E05-3ECD-4BAC-B458-056C2C0F1ADF}"/>
                  </a:ext>
                </a:extLst>
              </p:cNvPr>
              <p:cNvSpPr/>
              <p:nvPr/>
            </p:nvSpPr>
            <p:spPr>
              <a:xfrm>
                <a:off x="344892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40E05-3ECD-4BAC-B458-056C2C0F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2" y="5243146"/>
                <a:ext cx="54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E8CB7302-C8AF-4897-8C15-06100F7EA012}"/>
              </a:ext>
            </a:extLst>
          </p:cNvPr>
          <p:cNvSpPr/>
          <p:nvPr/>
        </p:nvSpPr>
        <p:spPr>
          <a:xfrm>
            <a:off x="1086280" y="533314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Organigramme : Jonction de sommaire 16">
            <a:extLst>
              <a:ext uri="{FF2B5EF4-FFF2-40B4-BE49-F238E27FC236}">
                <a16:creationId xmlns:a16="http://schemas.microsoft.com/office/drawing/2014/main" id="{1BEFC80A-F8D7-476C-9016-E22E35EA2B89}"/>
              </a:ext>
            </a:extLst>
          </p:cNvPr>
          <p:cNvSpPr/>
          <p:nvPr/>
        </p:nvSpPr>
        <p:spPr>
          <a:xfrm>
            <a:off x="2950447" y="533314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746AD8B6-C9F2-487D-84EE-3BA59C89BDB1}"/>
              </a:ext>
            </a:extLst>
          </p:cNvPr>
          <p:cNvSpPr/>
          <p:nvPr/>
        </p:nvSpPr>
        <p:spPr>
          <a:xfrm>
            <a:off x="4994614" y="533314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C16517-EBD1-40B4-844B-A86EF2495220}"/>
                  </a:ext>
                </a:extLst>
              </p:cNvPr>
              <p:cNvSpPr/>
              <p:nvPr/>
            </p:nvSpPr>
            <p:spPr>
              <a:xfrm>
                <a:off x="4253225" y="4117081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C16517-EBD1-40B4-844B-A86EF2495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4117081"/>
                <a:ext cx="54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20B84C-1B2F-42EC-869E-17BE37EE02B1}"/>
                  </a:ext>
                </a:extLst>
              </p:cNvPr>
              <p:cNvSpPr/>
              <p:nvPr/>
            </p:nvSpPr>
            <p:spPr>
              <a:xfrm>
                <a:off x="4253225" y="4690568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20B84C-1B2F-42EC-869E-17BE37EE0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25" y="4690568"/>
                <a:ext cx="540000" cy="360000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8F6DB4-FE1C-405D-B392-545F9B597710}"/>
                  </a:ext>
                </a:extLst>
              </p:cNvPr>
              <p:cNvSpPr/>
              <p:nvPr/>
            </p:nvSpPr>
            <p:spPr>
              <a:xfrm>
                <a:off x="6297386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8F6DB4-FE1C-405D-B392-545F9B597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86" y="5243146"/>
                <a:ext cx="54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9C7CA9-0756-4E8A-8CAE-68399AC273B6}"/>
                  </a:ext>
                </a:extLst>
              </p:cNvPr>
              <p:cNvSpPr/>
              <p:nvPr/>
            </p:nvSpPr>
            <p:spPr>
              <a:xfrm>
                <a:off x="7038772" y="5243146"/>
                <a:ext cx="5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9C7CA9-0756-4E8A-8CAE-68399AC27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72" y="5243146"/>
                <a:ext cx="540000" cy="360000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459E0E-3DE3-4109-8F65-C683BF28E538}"/>
                  </a:ext>
                </a:extLst>
              </p:cNvPr>
              <p:cNvSpPr/>
              <p:nvPr/>
            </p:nvSpPr>
            <p:spPr>
              <a:xfrm>
                <a:off x="7780158" y="5225146"/>
                <a:ext cx="540000" cy="39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459E0E-3DE3-4109-8F65-C683BF28E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158" y="5225146"/>
                <a:ext cx="540000" cy="396000"/>
              </a:xfrm>
              <a:prstGeom prst="rect">
                <a:avLst/>
              </a:prstGeom>
              <a:blipFill>
                <a:blip r:embed="rId14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F4DCCD8-332F-4E95-8921-BEE528F07EE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500" y="5423146"/>
            <a:ext cx="28139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171F87E-9ADB-4D1F-887B-43E26503A7FF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884892" y="5423146"/>
            <a:ext cx="20138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CC4DC3-A4B9-4812-8F77-B7E86177468E}"/>
              </a:ext>
            </a:extLst>
          </p:cNvPr>
          <p:cNvCxnSpPr>
            <a:cxnSpLocks/>
            <a:stCxn id="16" idx="6"/>
            <a:endCxn id="13" idx="1"/>
          </p:cNvCxnSpPr>
          <p:nvPr/>
        </p:nvCxnSpPr>
        <p:spPr>
          <a:xfrm>
            <a:off x="1266280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0F668B0-6764-494E-BB07-4CC4C253ACE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007669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A37869B-E8B2-41BB-9070-E44A177C6268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2749058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A9191E2-D2CF-403D-94B6-B51395336F54}"/>
              </a:ext>
            </a:extLst>
          </p:cNvPr>
          <p:cNvCxnSpPr>
            <a:cxnSpLocks/>
            <a:stCxn id="17" idx="6"/>
            <a:endCxn id="6" idx="1"/>
          </p:cNvCxnSpPr>
          <p:nvPr/>
        </p:nvCxnSpPr>
        <p:spPr>
          <a:xfrm>
            <a:off x="3130447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10959C1-65F7-4A91-AD2C-485D1506214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51836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2E77039-B77D-41BD-B12D-221B23E09A9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>
            <a:off x="4793225" y="5423146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59A6F75-93F6-4DF4-AD3F-4A50E9E220C1}"/>
              </a:ext>
            </a:extLst>
          </p:cNvPr>
          <p:cNvCxnSpPr>
            <a:cxnSpLocks/>
            <a:stCxn id="19" idx="6"/>
            <a:endCxn id="10" idx="1"/>
          </p:cNvCxnSpPr>
          <p:nvPr/>
        </p:nvCxnSpPr>
        <p:spPr>
          <a:xfrm>
            <a:off x="5174614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3268645-E99A-46AF-BA1C-144CB13E2F61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6096000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9E0AAA2-15DE-4F2E-9528-435B47C847E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837386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242AF90-8109-45A3-915B-86FAA913EBA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578772" y="5423146"/>
            <a:ext cx="20138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CACC292A-1900-412C-A808-6653ACCF2ED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320158" y="5423146"/>
            <a:ext cx="55714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4513B7B-B2DA-4BA5-9686-2B80700BF86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98900" y="4297081"/>
            <a:ext cx="35432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3885679-C583-4B97-9FEF-F8C524426003}"/>
              </a:ext>
            </a:extLst>
          </p:cNvPr>
          <p:cNvCxnSpPr>
            <a:cxnSpLocks/>
          </p:cNvCxnSpPr>
          <p:nvPr/>
        </p:nvCxnSpPr>
        <p:spPr>
          <a:xfrm>
            <a:off x="3899216" y="4870568"/>
            <a:ext cx="35432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rganigramme : Jonction de sommaire 72">
            <a:extLst>
              <a:ext uri="{FF2B5EF4-FFF2-40B4-BE49-F238E27FC236}">
                <a16:creationId xmlns:a16="http://schemas.microsoft.com/office/drawing/2014/main" id="{A337EE6F-0498-486D-B8D6-7E6112213AB9}"/>
              </a:ext>
            </a:extLst>
          </p:cNvPr>
          <p:cNvSpPr/>
          <p:nvPr/>
        </p:nvSpPr>
        <p:spPr>
          <a:xfrm>
            <a:off x="4994614" y="4787636"/>
            <a:ext cx="180000" cy="180000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C81CF52-F6FE-4AD7-92DD-34ED4B27948D}"/>
              </a:ext>
            </a:extLst>
          </p:cNvPr>
          <p:cNvCxnSpPr>
            <a:cxnSpLocks/>
            <a:stCxn id="21" idx="3"/>
            <a:endCxn id="73" idx="2"/>
          </p:cNvCxnSpPr>
          <p:nvPr/>
        </p:nvCxnSpPr>
        <p:spPr>
          <a:xfrm>
            <a:off x="4793225" y="4870568"/>
            <a:ext cx="20138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079340B-EDEC-445F-A081-1289A73784B1}"/>
              </a:ext>
            </a:extLst>
          </p:cNvPr>
          <p:cNvCxnSpPr>
            <a:cxnSpLocks/>
            <a:stCxn id="73" idx="4"/>
            <a:endCxn id="19" idx="0"/>
          </p:cNvCxnSpPr>
          <p:nvPr/>
        </p:nvCxnSpPr>
        <p:spPr>
          <a:xfrm>
            <a:off x="5084614" y="4967636"/>
            <a:ext cx="0" cy="36551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4C86611-646A-4B8C-900B-655C3400063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084614" y="4297081"/>
            <a:ext cx="0" cy="49055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69981B27-E778-4224-BBA1-61341E9DF99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793225" y="4297081"/>
            <a:ext cx="29138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BA66EDD1-F66B-4D92-BC39-686F60F43967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1176280" y="5513146"/>
            <a:ext cx="0" cy="9873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52E59F1-BE5C-4031-8BDF-CAFB9A194A7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176280" y="6500483"/>
            <a:ext cx="1504167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6877AEC-3C6D-47D7-A36B-0CF83A40E98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040447" y="5996633"/>
            <a:ext cx="12127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0AF0DEA9-99B3-4EB2-BC78-C7D2354204E4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3040447" y="5513146"/>
            <a:ext cx="0" cy="48348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F90D32B-C80B-4BB6-9500-2E0C5BA259BD}"/>
              </a:ext>
            </a:extLst>
          </p:cNvPr>
          <p:cNvCxnSpPr>
            <a:cxnSpLocks/>
          </p:cNvCxnSpPr>
          <p:nvPr/>
        </p:nvCxnSpPr>
        <p:spPr>
          <a:xfrm>
            <a:off x="6182646" y="5423146"/>
            <a:ext cx="0" cy="107733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3B070BB9-77BB-4374-BA3E-C5124BD7DA1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220447" y="6500483"/>
            <a:ext cx="295574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BEF2A060-4586-4D5E-8408-1BF82C9ECC28}"/>
              </a:ext>
            </a:extLst>
          </p:cNvPr>
          <p:cNvCxnSpPr>
            <a:cxnSpLocks/>
          </p:cNvCxnSpPr>
          <p:nvPr/>
        </p:nvCxnSpPr>
        <p:spPr>
          <a:xfrm flipH="1">
            <a:off x="4793225" y="6006814"/>
            <a:ext cx="138942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B1C4CC5-1CE0-4F32-A19A-239EC3ABC94F}"/>
                  </a:ext>
                </a:extLst>
              </p:cNvPr>
              <p:cNvSpPr txBox="1"/>
              <p:nvPr/>
            </p:nvSpPr>
            <p:spPr>
              <a:xfrm>
                <a:off x="-204539" y="5150391"/>
                <a:ext cx="5722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B1C4CC5-1CE0-4F32-A19A-239EC3ABC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539" y="5150391"/>
                <a:ext cx="572208" cy="261610"/>
              </a:xfrm>
              <a:prstGeom prst="rect">
                <a:avLst/>
              </a:prstGeom>
              <a:blipFill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9DBF6587-84C6-4C3B-AF66-53D1FFE6A3E3}"/>
                  </a:ext>
                </a:extLst>
              </p:cNvPr>
              <p:cNvSpPr txBox="1"/>
              <p:nvPr/>
            </p:nvSpPr>
            <p:spPr>
              <a:xfrm>
                <a:off x="1127425" y="6216424"/>
                <a:ext cx="52142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9DBF6587-84C6-4C3B-AF66-53D1FFE6A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5" y="6216424"/>
                <a:ext cx="521425" cy="253916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D20C2CBE-94A6-4D82-B89E-F3F9F9113A6B}"/>
                  </a:ext>
                </a:extLst>
              </p:cNvPr>
              <p:cNvSpPr txBox="1"/>
              <p:nvPr/>
            </p:nvSpPr>
            <p:spPr>
              <a:xfrm>
                <a:off x="1100276" y="4980930"/>
                <a:ext cx="46955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D20C2CBE-94A6-4D82-B89E-F3F9F911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76" y="4980930"/>
                <a:ext cx="469552" cy="253916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F99A0B9-7EA0-43B1-AE1E-005E7BF4436E}"/>
                  </a:ext>
                </a:extLst>
              </p:cNvPr>
              <p:cNvSpPr txBox="1"/>
              <p:nvPr/>
            </p:nvSpPr>
            <p:spPr>
              <a:xfrm>
                <a:off x="1873587" y="4967636"/>
                <a:ext cx="5475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F99A0B9-7EA0-43B1-AE1E-005E7BF44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87" y="4967636"/>
                <a:ext cx="547522" cy="253916"/>
              </a:xfrm>
              <a:prstGeom prst="rect">
                <a:avLst/>
              </a:prstGeom>
              <a:blipFill>
                <a:blip r:embed="rId1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B34CBD85-44C5-4DED-B601-ED9D1387DBB3}"/>
                  </a:ext>
                </a:extLst>
              </p:cNvPr>
              <p:cNvSpPr txBox="1"/>
              <p:nvPr/>
            </p:nvSpPr>
            <p:spPr>
              <a:xfrm>
                <a:off x="2627819" y="4980930"/>
                <a:ext cx="59266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B34CBD85-44C5-4DED-B601-ED9D1387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19" y="4980930"/>
                <a:ext cx="592663" cy="253916"/>
              </a:xfrm>
              <a:prstGeom prst="rect">
                <a:avLst/>
              </a:prstGeom>
              <a:blipFill>
                <a:blip r:embed="rId1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492DFDE-7258-43D7-89DF-34353A9A1B60}"/>
                  </a:ext>
                </a:extLst>
              </p:cNvPr>
              <p:cNvSpPr txBox="1"/>
              <p:nvPr/>
            </p:nvSpPr>
            <p:spPr>
              <a:xfrm>
                <a:off x="4544646" y="5019414"/>
                <a:ext cx="57522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492DFDE-7258-43D7-89DF-34353A9A1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46" y="5019414"/>
                <a:ext cx="575221" cy="253916"/>
              </a:xfrm>
              <a:prstGeom prst="rect">
                <a:avLst/>
              </a:prstGeom>
              <a:blipFill>
                <a:blip r:embed="rId2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0C8D0DCE-D70C-4A4E-AAF1-2DBB339E10E9}"/>
                  </a:ext>
                </a:extLst>
              </p:cNvPr>
              <p:cNvSpPr txBox="1"/>
              <p:nvPr/>
            </p:nvSpPr>
            <p:spPr>
              <a:xfrm>
                <a:off x="5879032" y="4955599"/>
                <a:ext cx="5943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0C8D0DCE-D70C-4A4E-AAF1-2DBB339E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32" y="4955599"/>
                <a:ext cx="594329" cy="253916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593C0A37-5E2B-4AB5-B8ED-EC59F57F1FC6}"/>
                  </a:ext>
                </a:extLst>
              </p:cNvPr>
              <p:cNvSpPr txBox="1"/>
              <p:nvPr/>
            </p:nvSpPr>
            <p:spPr>
              <a:xfrm>
                <a:off x="6654960" y="4989230"/>
                <a:ext cx="5557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593C0A37-5E2B-4AB5-B8ED-EC59F57F1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60" y="4989230"/>
                <a:ext cx="555729" cy="253916"/>
              </a:xfrm>
              <a:prstGeom prst="rect">
                <a:avLst/>
              </a:prstGeom>
              <a:blipFill>
                <a:blip r:embed="rId2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6068373-ABCC-47F7-B806-617494946744}"/>
                  </a:ext>
                </a:extLst>
              </p:cNvPr>
              <p:cNvSpPr txBox="1"/>
              <p:nvPr/>
            </p:nvSpPr>
            <p:spPr>
              <a:xfrm>
                <a:off x="7401601" y="4980930"/>
                <a:ext cx="5929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6068373-ABCC-47F7-B806-617494946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601" y="4980930"/>
                <a:ext cx="592919" cy="253916"/>
              </a:xfrm>
              <a:prstGeom prst="rect">
                <a:avLst/>
              </a:prstGeom>
              <a:blipFill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51691EE7-7B02-4A54-8270-7BDA51D75329}"/>
                  </a:ext>
                </a:extLst>
              </p:cNvPr>
              <p:cNvSpPr txBox="1"/>
              <p:nvPr/>
            </p:nvSpPr>
            <p:spPr>
              <a:xfrm>
                <a:off x="8329841" y="5125813"/>
                <a:ext cx="60369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51691EE7-7B02-4A54-8270-7BDA51D75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41" y="5125813"/>
                <a:ext cx="603691" cy="253916"/>
              </a:xfrm>
              <a:prstGeom prst="rect">
                <a:avLst/>
              </a:prstGeom>
              <a:blipFill>
                <a:blip r:embed="rId2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7C27A42A-1231-4AED-A71B-5622A4BD364B}"/>
                  </a:ext>
                </a:extLst>
              </p:cNvPr>
              <p:cNvSpPr txBox="1"/>
              <p:nvPr/>
            </p:nvSpPr>
            <p:spPr>
              <a:xfrm>
                <a:off x="5180276" y="4798941"/>
                <a:ext cx="697883" cy="26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pert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7C27A42A-1231-4AED-A71B-5622A4BD3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76" y="4798941"/>
                <a:ext cx="697883" cy="266420"/>
              </a:xfrm>
              <a:prstGeom prst="rect">
                <a:avLst/>
              </a:prstGeom>
              <a:blipFill>
                <a:blip r:embed="rId2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62559A94-C5FD-4106-9326-C7991EC6FC6F}"/>
                  </a:ext>
                </a:extLst>
              </p:cNvPr>
              <p:cNvSpPr txBox="1"/>
              <p:nvPr/>
            </p:nvSpPr>
            <p:spPr>
              <a:xfrm>
                <a:off x="3202612" y="4029966"/>
                <a:ext cx="721031" cy="26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glob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62559A94-C5FD-4106-9326-C7991EC6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12" y="4029966"/>
                <a:ext cx="721031" cy="269176"/>
              </a:xfrm>
              <a:prstGeom prst="rect">
                <a:avLst/>
              </a:prstGeom>
              <a:blipFill>
                <a:blip r:embed="rId2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401E85AB-9FCA-441D-8EA2-66B551829E0A}"/>
                  </a:ext>
                </a:extLst>
              </p:cNvPr>
              <p:cNvSpPr txBox="1"/>
              <p:nvPr/>
            </p:nvSpPr>
            <p:spPr>
              <a:xfrm>
                <a:off x="3263886" y="4602529"/>
                <a:ext cx="6885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50" b="0" i="0" dirty="0" smtClean="0">
                              <a:latin typeface="Cambria Math" panose="02040503050406030204" pitchFamily="18" charset="0"/>
                            </a:rPr>
                            <m:t>vent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05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401E85AB-9FCA-441D-8EA2-66B55182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86" y="4602529"/>
                <a:ext cx="688522" cy="253916"/>
              </a:xfrm>
              <a:prstGeom prst="rect">
                <a:avLst/>
              </a:prstGeom>
              <a:blipFill>
                <a:blip r:embed="rId2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E675B187-47BD-4E09-8598-D564AA484A56}"/>
                  </a:ext>
                </a:extLst>
              </p:cNvPr>
              <p:cNvSpPr txBox="1"/>
              <p:nvPr/>
            </p:nvSpPr>
            <p:spPr>
              <a:xfrm>
                <a:off x="4904643" y="4782970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E675B187-47BD-4E09-8598-D564AA4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43" y="4782970"/>
                <a:ext cx="26000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3B4D1CC-F312-4989-880C-9F33E33070DE}"/>
                  </a:ext>
                </a:extLst>
              </p:cNvPr>
              <p:cNvSpPr txBox="1"/>
              <p:nvPr/>
            </p:nvSpPr>
            <p:spPr>
              <a:xfrm>
                <a:off x="4954816" y="4827280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83B4D1CC-F312-4989-880C-9F33E330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16" y="4827280"/>
                <a:ext cx="26000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51416CE0-23BE-48B5-B11D-628A147D6E3F}"/>
                  </a:ext>
                </a:extLst>
              </p:cNvPr>
              <p:cNvSpPr txBox="1"/>
              <p:nvPr/>
            </p:nvSpPr>
            <p:spPr>
              <a:xfrm>
                <a:off x="4907233" y="5325108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51416CE0-23BE-48B5-B11D-628A147D6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33" y="5325108"/>
                <a:ext cx="260008" cy="18466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3EFCE8F0-47EE-4FE8-B362-BB9CD5BFF463}"/>
                  </a:ext>
                </a:extLst>
              </p:cNvPr>
              <p:cNvSpPr txBox="1"/>
              <p:nvPr/>
            </p:nvSpPr>
            <p:spPr>
              <a:xfrm>
                <a:off x="4959603" y="5270997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3EFCE8F0-47EE-4FE8-B362-BB9CD5BF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03" y="5270997"/>
                <a:ext cx="26000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4AD6737-32D0-46DA-B746-91BFFD26AF92}"/>
                  </a:ext>
                </a:extLst>
              </p:cNvPr>
              <p:cNvSpPr txBox="1"/>
              <p:nvPr/>
            </p:nvSpPr>
            <p:spPr>
              <a:xfrm>
                <a:off x="2860773" y="5325108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4AD6737-32D0-46DA-B746-91BFFD26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73" y="5325108"/>
                <a:ext cx="260008" cy="18466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8E2BA65A-B9A5-46BA-8DA5-3BD49E9CF1AE}"/>
                  </a:ext>
                </a:extLst>
              </p:cNvPr>
              <p:cNvSpPr txBox="1"/>
              <p:nvPr/>
            </p:nvSpPr>
            <p:spPr>
              <a:xfrm>
                <a:off x="995120" y="5330813"/>
                <a:ext cx="26000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8E2BA65A-B9A5-46BA-8DA5-3BD49E9C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0" y="5330813"/>
                <a:ext cx="260008" cy="18466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4E70B6C1-AE47-4917-B8D6-6015F33D37B7}"/>
                  </a:ext>
                </a:extLst>
              </p:cNvPr>
              <p:cNvSpPr txBox="1"/>
              <p:nvPr/>
            </p:nvSpPr>
            <p:spPr>
              <a:xfrm>
                <a:off x="1046382" y="5379729"/>
                <a:ext cx="26000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4E70B6C1-AE47-4917-B8D6-6015F33D3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82" y="5379729"/>
                <a:ext cx="260007" cy="1846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77D03EE4-8021-4F9E-BB4C-3F19AED7AC9D}"/>
                  </a:ext>
                </a:extLst>
              </p:cNvPr>
              <p:cNvSpPr txBox="1"/>
              <p:nvPr/>
            </p:nvSpPr>
            <p:spPr>
              <a:xfrm>
                <a:off x="2910349" y="5377575"/>
                <a:ext cx="26000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50" b="1" dirty="0"/>
              </a:p>
            </p:txBody>
          </p:sp>
        </mc:Choice>
        <mc:Fallback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77D03EE4-8021-4F9E-BB4C-3F19AED7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49" y="5377575"/>
                <a:ext cx="260007" cy="184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15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2020-12-31T12:24:25Z</dcterms:created>
  <dcterms:modified xsi:type="dcterms:W3CDTF">2020-12-31T12:57:18Z</dcterms:modified>
</cp:coreProperties>
</file>