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5" d="100"/>
          <a:sy n="85" d="100"/>
        </p:scale>
        <p:origin x="40" y="-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A8E61-F327-4D3B-97A3-5B568B32E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3573D3-50CB-47DF-8DD2-585B4709B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779D25-6750-4385-9180-1A6E3665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E9D673-CA37-4923-9137-E2C565C6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349BD7-6332-42E8-BD61-5F2BE5B2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08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29B96-FC3E-4B33-ACEA-CC6D7F7B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6F87EE-EEEC-4325-B241-240D2AE87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B01ED-C00D-4279-8053-7841B988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1E3076-3F09-4B6D-A5DC-C1896655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A248D-9CDF-47D4-8F00-624188E6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45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7FFFC8-FDC0-41FA-87E6-888B86443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A78AE8-123B-4FA8-B2EE-1D411799B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75F505-DBF6-412F-8CB4-E65BFEA1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20961A-553C-4C8E-B0C3-35665284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D9890A-C6E1-4264-A0FB-535FFDD5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43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30AE57-D6E2-45E1-BC2C-69E228BB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A1CC85-C7B3-4F44-AAA8-EEAB6501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B49C4D-6749-45E5-83D4-8FAC693E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AA197F-CB35-464C-AC33-F8EB5348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DECF4A-4615-4777-81F0-AC030F97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20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B8264-4480-4F54-95EA-B1FB18AD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F23EA-DB29-4DD7-A4A5-21B21A78D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E6DE30-5DF8-4ED1-98F2-0F82ACE3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0595C0-3F55-4D57-8798-969F9332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D34AD1-8D77-4B2A-9055-A3A06AFF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D4DEB-CA3C-4822-AC9F-70532191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F37C61-9FE7-450C-9B0A-A618D07AC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C6617D-C81D-407C-A309-60F1D3A5D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3FFED5-AEC5-4464-B63C-5D987C39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390FC9-BDFC-4072-9FAC-DC2084F8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001051-F6BB-4981-AD92-2C3459A6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56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050DC-B8BD-4EF7-8F5D-EF78698B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88FC1D-B4F7-4D8B-9CAB-47EAC03F2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21C860-20E8-4BDA-90AF-7E9C1A8DD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C64A28-61E2-4AF4-B7F7-A99B600FF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7FA8AF-CA85-420D-B5C4-B5D562E91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2D742C-9D1B-407C-875A-DDCD4170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1E6D25-DE8E-42ED-A5D0-7E025DFD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8BDDB5-50DF-48A0-A41A-DC44EF1F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27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132A6-218C-492A-9A64-0529DAED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EA4F6D-9D38-4102-B295-8E7BF561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AF17C4-9D93-45B7-A08C-84444519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3518AB-69CE-4A12-A231-FD90E38B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90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EAFFFB-3BF2-4197-904D-FBB97C14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364718-0264-444C-8442-8D4A4485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2C86C-CC35-4DAB-8C6C-C4B8E208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35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79399-2614-461F-9F5E-D47E5E86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25CBBE-CB13-46F9-ABCF-4BAD5BE89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62C538-8DCA-4B4D-9D92-9AB1CFA5A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C0CFAD-AC0E-47D0-BD8B-3101B8D3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A4F8B5-37D3-4422-A63A-442C86A6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4D0ADA-236F-4A37-ACE6-6D168A2D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48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630D0-C28A-45C6-AC97-65AC9645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D780A39-5ACA-48EC-8483-316B26B2F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696409-7CF0-4C36-B7A2-0F24B5A35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E68003-67B2-4C0A-A016-89B9D006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F238-C63D-4CD6-998A-BA2BC488EAC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077FE5-79FE-482D-BA4F-9D2B6ACD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6D9320-6EA7-483C-A219-A8E8E61A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25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A7A7AE-F57B-4F1D-8473-A8D19AE5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938E3A-22E4-493E-816B-9CE23519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E2B26E-58C2-40C2-8103-A4E258E68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9F238-C63D-4CD6-998A-BA2BC488EACD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714F9B-CB9B-4617-8120-D57ECA2C4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C4F78C-C4E3-4AED-8481-89500DB62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94196-054D-42F8-8619-78CC97052E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64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6AB216B1-AD20-445A-9935-CFCCB90A0F92}"/>
              </a:ext>
            </a:extLst>
          </p:cNvPr>
          <p:cNvSpPr/>
          <p:nvPr/>
        </p:nvSpPr>
        <p:spPr>
          <a:xfrm>
            <a:off x="2328530" y="3258879"/>
            <a:ext cx="340242" cy="340242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733C6F-7D11-4053-AA17-3EF8921ECB44}"/>
                  </a:ext>
                </a:extLst>
              </p:cNvPr>
              <p:cNvSpPr/>
              <p:nvPr/>
            </p:nvSpPr>
            <p:spPr>
              <a:xfrm>
                <a:off x="3127248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733C6F-7D11-4053-AA17-3EF8921EC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248" y="3100946"/>
                <a:ext cx="927947" cy="656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AAA798-0A7E-41DB-B5E8-0068A90C27DC}"/>
                  </a:ext>
                </a:extLst>
              </p:cNvPr>
              <p:cNvSpPr/>
              <p:nvPr/>
            </p:nvSpPr>
            <p:spPr>
              <a:xfrm>
                <a:off x="4669536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AAA798-0A7E-41DB-B5E8-0068A90C2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536" y="3100946"/>
                <a:ext cx="927947" cy="656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DA11D3C-7C72-4044-9D39-DBC88EA0A293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668772" y="3429000"/>
            <a:ext cx="458476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9C55A23-EDAD-4F6F-AFCC-3B59A6B0574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55195" y="3429000"/>
            <a:ext cx="60824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BECF05-7E4D-493F-B076-CFA28155D34B}"/>
              </a:ext>
            </a:extLst>
          </p:cNvPr>
          <p:cNvCxnSpPr>
            <a:cxnSpLocks/>
          </p:cNvCxnSpPr>
          <p:nvPr/>
        </p:nvCxnSpPr>
        <p:spPr>
          <a:xfrm>
            <a:off x="5597483" y="3429000"/>
            <a:ext cx="60824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3EE96D2-2CC7-4A58-A8F6-03D5CA9B31CD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2498651" y="3599121"/>
            <a:ext cx="0" cy="681904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200503-F590-42AF-B47D-040ED883372F}"/>
                  </a:ext>
                </a:extLst>
              </p:cNvPr>
              <p:cNvSpPr/>
              <p:nvPr/>
            </p:nvSpPr>
            <p:spPr>
              <a:xfrm>
                <a:off x="3895343" y="3952972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200503-F590-42AF-B47D-040ED8833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43" y="3952972"/>
                <a:ext cx="927947" cy="656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E5A8737-61DE-40C2-A9F7-6948E635273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498651" y="4281025"/>
            <a:ext cx="1396692" cy="1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915C9F4-E373-4589-AF28-F90BE5286F69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740825" y="3429000"/>
            <a:ext cx="58770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B291F4B-D387-4476-B4EC-F0752019A238}"/>
              </a:ext>
            </a:extLst>
          </p:cNvPr>
          <p:cNvCxnSpPr>
            <a:cxnSpLocks/>
          </p:cNvCxnSpPr>
          <p:nvPr/>
        </p:nvCxnSpPr>
        <p:spPr>
          <a:xfrm flipV="1">
            <a:off x="5815584" y="3429002"/>
            <a:ext cx="0" cy="852023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AE63BEC-A690-487F-A857-B5B40CD8378A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4823290" y="4281026"/>
            <a:ext cx="992294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080020E-FA8D-44F1-8BDC-B8B23F49E9DD}"/>
              </a:ext>
            </a:extLst>
          </p:cNvPr>
          <p:cNvSpPr txBox="1"/>
          <p:nvPr/>
        </p:nvSpPr>
        <p:spPr>
          <a:xfrm>
            <a:off x="2260250" y="3235265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C5B173A-0E52-40EE-B3E4-BBE023452CCE}"/>
              </a:ext>
            </a:extLst>
          </p:cNvPr>
          <p:cNvSpPr txBox="1"/>
          <p:nvPr/>
        </p:nvSpPr>
        <p:spPr>
          <a:xfrm>
            <a:off x="2377061" y="3332910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B28D860-7710-4C3D-BB36-3166EEAD42EC}"/>
                  </a:ext>
                </a:extLst>
              </p:cNvPr>
              <p:cNvSpPr txBox="1"/>
              <p:nvPr/>
            </p:nvSpPr>
            <p:spPr>
              <a:xfrm>
                <a:off x="5840773" y="3057650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B28D860-7710-4C3D-BB36-3166EEAD4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773" y="3057650"/>
                <a:ext cx="74900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99F24F2-2DFF-4BEB-ACC9-3F6C5A00AD02}"/>
                  </a:ext>
                </a:extLst>
              </p:cNvPr>
              <p:cNvSpPr txBox="1"/>
              <p:nvPr/>
            </p:nvSpPr>
            <p:spPr>
              <a:xfrm>
                <a:off x="1688261" y="3062406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99F24F2-2DFF-4BEB-ACC9-3F6C5A00A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261" y="3062406"/>
                <a:ext cx="74900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42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Jonction de sommaire 3">
            <a:extLst>
              <a:ext uri="{FF2B5EF4-FFF2-40B4-BE49-F238E27FC236}">
                <a16:creationId xmlns:a16="http://schemas.microsoft.com/office/drawing/2014/main" id="{6AB216B1-AD20-445A-9935-CFCCB90A0F92}"/>
              </a:ext>
            </a:extLst>
          </p:cNvPr>
          <p:cNvSpPr/>
          <p:nvPr/>
        </p:nvSpPr>
        <p:spPr>
          <a:xfrm>
            <a:off x="2328530" y="3258879"/>
            <a:ext cx="340242" cy="340242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733C6F-7D11-4053-AA17-3EF8921ECB44}"/>
                  </a:ext>
                </a:extLst>
              </p:cNvPr>
              <p:cNvSpPr/>
              <p:nvPr/>
            </p:nvSpPr>
            <p:spPr>
              <a:xfrm>
                <a:off x="3127248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733C6F-7D11-4053-AA17-3EF8921EC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248" y="3100946"/>
                <a:ext cx="927947" cy="656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AAA798-0A7E-41DB-B5E8-0068A90C27DC}"/>
                  </a:ext>
                </a:extLst>
              </p:cNvPr>
              <p:cNvSpPr/>
              <p:nvPr/>
            </p:nvSpPr>
            <p:spPr>
              <a:xfrm>
                <a:off x="6303458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𝐽𝑝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EAAA798-0A7E-41DB-B5E8-0068A90C2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458" y="3100946"/>
                <a:ext cx="927947" cy="656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DA11D3C-7C72-4044-9D39-DBC88EA0A293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668772" y="3429000"/>
            <a:ext cx="458476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9C55A23-EDAD-4F6F-AFCC-3B59A6B05743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4055195" y="3429000"/>
            <a:ext cx="547762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BECF05-7E4D-493F-B076-CFA28155D34B}"/>
              </a:ext>
            </a:extLst>
          </p:cNvPr>
          <p:cNvCxnSpPr>
            <a:cxnSpLocks/>
          </p:cNvCxnSpPr>
          <p:nvPr/>
        </p:nvCxnSpPr>
        <p:spPr>
          <a:xfrm>
            <a:off x="7231405" y="3429000"/>
            <a:ext cx="60824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3EE96D2-2CC7-4A58-A8F6-03D5CA9B31CD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2498651" y="3599121"/>
            <a:ext cx="0" cy="681904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E5A8737-61DE-40C2-A9F7-6948E635273F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498651" y="4281025"/>
            <a:ext cx="2104306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915C9F4-E373-4589-AF28-F90BE5286F69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740825" y="3429000"/>
            <a:ext cx="58770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B291F4B-D387-4476-B4EC-F0752019A238}"/>
              </a:ext>
            </a:extLst>
          </p:cNvPr>
          <p:cNvCxnSpPr>
            <a:cxnSpLocks/>
          </p:cNvCxnSpPr>
          <p:nvPr/>
        </p:nvCxnSpPr>
        <p:spPr>
          <a:xfrm flipV="1">
            <a:off x="7449506" y="3429002"/>
            <a:ext cx="0" cy="852023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AE63BEC-A690-487F-A857-B5B40CD8378A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5530904" y="4281025"/>
            <a:ext cx="1918602" cy="2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080020E-FA8D-44F1-8BDC-B8B23F49E9DD}"/>
              </a:ext>
            </a:extLst>
          </p:cNvPr>
          <p:cNvSpPr txBox="1"/>
          <p:nvPr/>
        </p:nvSpPr>
        <p:spPr>
          <a:xfrm>
            <a:off x="2260250" y="3235265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C5B173A-0E52-40EE-B3E4-BBE023452CCE}"/>
              </a:ext>
            </a:extLst>
          </p:cNvPr>
          <p:cNvSpPr txBox="1"/>
          <p:nvPr/>
        </p:nvSpPr>
        <p:spPr>
          <a:xfrm>
            <a:off x="2377061" y="3332910"/>
            <a:ext cx="16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B28D860-7710-4C3D-BB36-3166EEAD42EC}"/>
                  </a:ext>
                </a:extLst>
              </p:cNvPr>
              <p:cNvSpPr txBox="1"/>
              <p:nvPr/>
            </p:nvSpPr>
            <p:spPr>
              <a:xfrm>
                <a:off x="7474695" y="3057650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B28D860-7710-4C3D-BB36-3166EEAD4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695" y="3057650"/>
                <a:ext cx="74900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99F24F2-2DFF-4BEB-ACC9-3F6C5A00AD02}"/>
                  </a:ext>
                </a:extLst>
              </p:cNvPr>
              <p:cNvSpPr txBox="1"/>
              <p:nvPr/>
            </p:nvSpPr>
            <p:spPr>
              <a:xfrm>
                <a:off x="1688261" y="3062406"/>
                <a:ext cx="749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899F24F2-2DFF-4BEB-ACC9-3F6C5A00A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261" y="3062406"/>
                <a:ext cx="74900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5765840-ABED-4B9D-89D3-CBE2778DB1EA}"/>
                  </a:ext>
                </a:extLst>
              </p:cNvPr>
              <p:cNvSpPr/>
              <p:nvPr/>
            </p:nvSpPr>
            <p:spPr>
              <a:xfrm>
                <a:off x="4602957" y="3100946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5765840-ABED-4B9D-89D3-CBE2778DB1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957" y="3100946"/>
                <a:ext cx="927947" cy="656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53FB3FF-47AE-4A52-B648-EA600C87C4D1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>
            <a:off x="5530904" y="3429000"/>
            <a:ext cx="772554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232F7CE-9A92-457B-8B8E-D8F2A4FB6415}"/>
                  </a:ext>
                </a:extLst>
              </p:cNvPr>
              <p:cNvSpPr/>
              <p:nvPr/>
            </p:nvSpPr>
            <p:spPr>
              <a:xfrm>
                <a:off x="4602957" y="3952971"/>
                <a:ext cx="927947" cy="6561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232F7CE-9A92-457B-8B8E-D8F2A4FB6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957" y="3952971"/>
                <a:ext cx="927947" cy="656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3888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2021-11-19T10:16:43Z</dcterms:created>
  <dcterms:modified xsi:type="dcterms:W3CDTF">2021-11-19T10:32:32Z</dcterms:modified>
</cp:coreProperties>
</file>