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282" r:id="rId25"/>
    <p:sldId id="277" r:id="rId26"/>
    <p:sldId id="278" r:id="rId27"/>
    <p:sldId id="280" r:id="rId28"/>
    <p:sldId id="273" r:id="rId29"/>
    <p:sldId id="286" r:id="rId30"/>
    <p:sldId id="274" r:id="rId31"/>
    <p:sldId id="283" r:id="rId32"/>
    <p:sldId id="284" r:id="rId33"/>
    <p:sldId id="279" r:id="rId34"/>
    <p:sldId id="275" r:id="rId35"/>
    <p:sldId id="287" r:id="rId36"/>
    <p:sldId id="288" r:id="rId37"/>
    <p:sldId id="290" r:id="rId38"/>
    <p:sldId id="291" r:id="rId39"/>
    <p:sldId id="289" r:id="rId40"/>
    <p:sldId id="292" r:id="rId41"/>
    <p:sldId id="261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152" y="48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858</Words>
  <Application>Microsoft Office PowerPoint</Application>
  <PresentationFormat>Grand écran</PresentationFormat>
  <Paragraphs>770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118</cp:revision>
  <dcterms:created xsi:type="dcterms:W3CDTF">2020-12-18T18:58:41Z</dcterms:created>
  <dcterms:modified xsi:type="dcterms:W3CDTF">2021-05-08T13:12:42Z</dcterms:modified>
</cp:coreProperties>
</file>