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5" r:id="rId3"/>
    <p:sldId id="328" r:id="rId4"/>
    <p:sldId id="285" r:id="rId5"/>
    <p:sldId id="296" r:id="rId6"/>
    <p:sldId id="310" r:id="rId7"/>
    <p:sldId id="327" r:id="rId8"/>
    <p:sldId id="259" r:id="rId9"/>
    <p:sldId id="297" r:id="rId10"/>
    <p:sldId id="311" r:id="rId11"/>
    <p:sldId id="269" r:id="rId12"/>
    <p:sldId id="298" r:id="rId13"/>
    <p:sldId id="318" r:id="rId14"/>
    <p:sldId id="263" r:id="rId15"/>
    <p:sldId id="299" r:id="rId16"/>
    <p:sldId id="319" r:id="rId17"/>
    <p:sldId id="264" r:id="rId18"/>
    <p:sldId id="320" r:id="rId19"/>
    <p:sldId id="321" r:id="rId20"/>
    <p:sldId id="267" r:id="rId21"/>
    <p:sldId id="293" r:id="rId22"/>
    <p:sldId id="316" r:id="rId23"/>
    <p:sldId id="317" r:id="rId24"/>
    <p:sldId id="294" r:id="rId25"/>
    <p:sldId id="266" r:id="rId26"/>
    <p:sldId id="268" r:id="rId27"/>
    <p:sldId id="281" r:id="rId28"/>
    <p:sldId id="314" r:id="rId29"/>
    <p:sldId id="315" r:id="rId30"/>
    <p:sldId id="313" r:id="rId31"/>
    <p:sldId id="295" r:id="rId32"/>
    <p:sldId id="270" r:id="rId33"/>
    <p:sldId id="301" r:id="rId34"/>
    <p:sldId id="322" r:id="rId35"/>
    <p:sldId id="323" r:id="rId36"/>
    <p:sldId id="324" r:id="rId37"/>
    <p:sldId id="300" r:id="rId38"/>
    <p:sldId id="272" r:id="rId39"/>
    <p:sldId id="326" r:id="rId40"/>
    <p:sldId id="302" r:id="rId41"/>
    <p:sldId id="276" r:id="rId42"/>
    <p:sldId id="303" r:id="rId43"/>
    <p:sldId id="282" r:id="rId44"/>
    <p:sldId id="305" r:id="rId45"/>
    <p:sldId id="277" r:id="rId46"/>
    <p:sldId id="306" r:id="rId47"/>
    <p:sldId id="307" r:id="rId48"/>
    <p:sldId id="308" r:id="rId49"/>
    <p:sldId id="309" r:id="rId50"/>
    <p:sldId id="304" r:id="rId51"/>
    <p:sldId id="312" r:id="rId52"/>
    <p:sldId id="278" r:id="rId53"/>
    <p:sldId id="280" r:id="rId54"/>
    <p:sldId id="273" r:id="rId55"/>
    <p:sldId id="286" r:id="rId56"/>
    <p:sldId id="274" r:id="rId57"/>
    <p:sldId id="283" r:id="rId58"/>
    <p:sldId id="284" r:id="rId59"/>
    <p:sldId id="279" r:id="rId60"/>
    <p:sldId id="275" r:id="rId61"/>
    <p:sldId id="287" r:id="rId62"/>
    <p:sldId id="288" r:id="rId63"/>
    <p:sldId id="290" r:id="rId64"/>
    <p:sldId id="291" r:id="rId65"/>
    <p:sldId id="289" r:id="rId66"/>
    <p:sldId id="292" r:id="rId67"/>
    <p:sldId id="261" r:id="rId6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58" d="100"/>
          <a:sy n="58" d="100"/>
        </p:scale>
        <p:origin x="9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2" Type="http://schemas.openxmlformats.org/officeDocument/2006/relationships/image" Target="../media/image370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0" Type="http://schemas.openxmlformats.org/officeDocument/2006/relationships/image" Target="../media/image621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3.png"/><Relationship Id="rId3" Type="http://schemas.openxmlformats.org/officeDocument/2006/relationships/image" Target="../media/image853.png"/><Relationship Id="rId7" Type="http://schemas.openxmlformats.org/officeDocument/2006/relationships/image" Target="../media/image893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4" Type="http://schemas.openxmlformats.org/officeDocument/2006/relationships/image" Target="../media/image863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5" Type="http://schemas.openxmlformats.org/officeDocument/2006/relationships/image" Target="../media/image24.png"/><Relationship Id="rId4" Type="http://schemas.openxmlformats.org/officeDocument/2006/relationships/image" Target="../media/image95.png"/><Relationship Id="rId14" Type="http://schemas.openxmlformats.org/officeDocument/2006/relationships/image" Target="../media/image6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3.png"/><Relationship Id="rId7" Type="http://schemas.openxmlformats.org/officeDocument/2006/relationships/image" Target="../media/image99.png"/><Relationship Id="rId2" Type="http://schemas.openxmlformats.org/officeDocument/2006/relationships/image" Target="../media/image9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3.png"/><Relationship Id="rId4" Type="http://schemas.openxmlformats.org/officeDocument/2006/relationships/image" Target="../media/image96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F0FFBF9-509A-61DA-0516-45DDEC168DDB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5DF1AF-DF62-2A34-4577-546FAD155F7C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98C99D2-BFA5-2C9A-98E1-DFFD46124B4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50DE32E-DE9A-C65B-1814-A8334B5F7B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B6CA86-82FA-D8EA-259A-DEFA93A82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F376D4F-4A4B-2B78-51D8-78795682E715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661186-F6E8-AFF4-25BB-FE1002F68635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C01899-C812-AC59-F44A-9962D25C7B30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91697BEE-B4AA-0961-2D82-6C0E9684D0B1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8622FF83-90F8-94F8-D1D1-450A1B336C5A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0A113-C87E-A8DF-1BB9-DEB1ADADBEC6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98BE3125-97EF-ABB4-5779-773BB6EBE68F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29A306-3C8E-E7C2-2F42-240DF85F7B82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563CA27-E801-F36E-2467-257A7D120A0C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73FAF0B0-DF2E-4D3E-0962-903F5AFDA2E6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5C4FEB85-3621-5EF9-9B63-A495ACB6B2A1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EB874A-29FB-5CDC-09D7-A0CD2FDE94E9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321725-2F46-B266-41B2-2DDC776A4251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/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667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/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4033050" cy="2431369"/>
            <a:chOff x="2338374" y="929927"/>
            <a:chExt cx="4033050" cy="2431369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9D0BF8-DDC2-F229-7C4A-FA03EC066359}"/>
                </a:ext>
              </a:extLst>
            </p:cNvPr>
            <p:cNvSpPr txBox="1"/>
            <p:nvPr/>
          </p:nvSpPr>
          <p:spPr>
            <a:xfrm>
              <a:off x="6371359" y="317663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01_T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08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2598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540216" y="279076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79913" y="258216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5207838" y="2704083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6096000" y="3443104"/>
            <a:ext cx="1018234" cy="1018235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27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718521" y="301114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7101979" y="315843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5374223" y="3269666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3761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5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4955586" y="311549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09828" y="318911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4205184" y="3345474"/>
            <a:ext cx="2344770" cy="255270"/>
            <a:chOff x="1219275" y="1289979"/>
            <a:chExt cx="2344770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06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1" y="1289979"/>
              <a:ext cx="320679" cy="162000"/>
              <a:chOff x="2402882" y="1240730"/>
              <a:chExt cx="320679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7073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02882" y="1243214"/>
                <a:ext cx="32067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29156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5273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32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blipFill>
                <a:blip r:embed="rId3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5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757A12C2-CF40-11AE-9238-A025589F72AC}"/>
              </a:ext>
            </a:extLst>
          </p:cNvPr>
          <p:cNvGrpSpPr/>
          <p:nvPr/>
        </p:nvGrpSpPr>
        <p:grpSpPr>
          <a:xfrm>
            <a:off x="2565923" y="2230109"/>
            <a:ext cx="1034474" cy="1129959"/>
            <a:chOff x="2565923" y="2230109"/>
            <a:chExt cx="1034474" cy="1129959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565923" y="2230109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2565923" y="2779827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031231" y="2472642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B2A625-1BD3-4630-8E38-B92F094A0566}"/>
                </a:ext>
              </a:extLst>
            </p:cNvPr>
            <p:cNvGrpSpPr/>
            <p:nvPr/>
          </p:nvGrpSpPr>
          <p:grpSpPr>
            <a:xfrm>
              <a:off x="3182687" y="2616587"/>
              <a:ext cx="72000" cy="72000"/>
              <a:chOff x="4533487" y="2450024"/>
              <a:chExt cx="144000" cy="144000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4C5DF079-DDBA-4FB7-B041-1B6E3C9752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E85B5266-D414-45AA-ADF1-4EA7C8D7D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7854547A-A9E9-5391-456D-DCD463DB9BE9}"/>
              </a:ext>
            </a:extLst>
          </p:cNvPr>
          <p:cNvGrpSpPr/>
          <p:nvPr/>
        </p:nvGrpSpPr>
        <p:grpSpPr>
          <a:xfrm>
            <a:off x="6180739" y="1210667"/>
            <a:ext cx="6216523" cy="3805923"/>
            <a:chOff x="6180739" y="1210667"/>
            <a:chExt cx="6216523" cy="3805923"/>
          </a:xfrm>
        </p:grpSpPr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02FA1FE2-2E9B-EC01-6761-3691B836A7AA}"/>
                </a:ext>
              </a:extLst>
            </p:cNvPr>
            <p:cNvGrpSpPr/>
            <p:nvPr/>
          </p:nvGrpSpPr>
          <p:grpSpPr>
            <a:xfrm>
              <a:off x="6180739" y="1210667"/>
              <a:ext cx="6216523" cy="3805923"/>
              <a:chOff x="6180739" y="1210667"/>
              <a:chExt cx="6216523" cy="3805923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B1688E5E-D64E-0990-C0BE-EDEC107C6C64}"/>
                  </a:ext>
                </a:extLst>
              </p:cNvPr>
              <p:cNvGrpSpPr/>
              <p:nvPr/>
            </p:nvGrpSpPr>
            <p:grpSpPr>
              <a:xfrm>
                <a:off x="10517716" y="1210667"/>
                <a:ext cx="711169" cy="3029308"/>
                <a:chOff x="204247" y="1678083"/>
                <a:chExt cx="711169" cy="3029308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FA8F01D6-C5F9-86B1-D11D-4C7B911E69AE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" name="Groupe 134">
                  <a:extLst>
                    <a:ext uri="{FF2B5EF4-FFF2-40B4-BE49-F238E27FC236}">
                      <a16:creationId xmlns:a16="http://schemas.microsoft.com/office/drawing/2014/main" id="{EAC2AD8D-521F-E2CE-F47B-E336C7F0B0C8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39" name="Forme libre : forme 138">
                    <a:extLst>
                      <a:ext uri="{FF2B5EF4-FFF2-40B4-BE49-F238E27FC236}">
                        <a16:creationId xmlns:a16="http://schemas.microsoft.com/office/drawing/2014/main" id="{7F4AB58C-DD76-E57B-35BF-1CA068895D57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40" name="Connecteur droit 139">
                    <a:extLst>
                      <a:ext uri="{FF2B5EF4-FFF2-40B4-BE49-F238E27FC236}">
                        <a16:creationId xmlns:a16="http://schemas.microsoft.com/office/drawing/2014/main" id="{5D69C031-E0F7-5BFE-2F31-7818642430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1" name="Connecteur droit 140">
                    <a:extLst>
                      <a:ext uri="{FF2B5EF4-FFF2-40B4-BE49-F238E27FC236}">
                        <a16:creationId xmlns:a16="http://schemas.microsoft.com/office/drawing/2014/main" id="{5109B728-5EB6-4AC1-536C-93BFEEAE0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5B2018ED-32D8-ABE8-D99B-8869A4B4E612}"/>
                    </a:ext>
                  </a:extLst>
                </p:cNvPr>
                <p:cNvGrpSpPr/>
                <p:nvPr/>
              </p:nvGrpSpPr>
              <p:grpSpPr>
                <a:xfrm>
                  <a:off x="735416" y="1678083"/>
                  <a:ext cx="180000" cy="3029308"/>
                  <a:chOff x="2403795" y="3048534"/>
                  <a:chExt cx="180000" cy="3029308"/>
                </a:xfrm>
              </p:grpSpPr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52ED8EAE-BCE3-361F-0C9F-BF37BFE27ADE}"/>
                      </a:ext>
                    </a:extLst>
                  </p:cNvPr>
                  <p:cNvCxnSpPr>
                    <a:cxnSpLocks/>
                    <a:endCxn id="116" idx="4"/>
                  </p:cNvCxnSpPr>
                  <p:nvPr/>
                </p:nvCxnSpPr>
                <p:spPr>
                  <a:xfrm flipH="1">
                    <a:off x="2484728" y="3048534"/>
                    <a:ext cx="0" cy="3029308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E13FB0B-2F63-FDBD-2A3F-BF7BCA6DD9B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13795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8D0E2CDA-3F01-44C2-B8C6-B9E6B7FFE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8105" y="2264871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DFCFEE46-0F3E-4584-8773-38B955626C3C}"/>
                  </a:ext>
                </a:extLst>
              </p:cNvPr>
              <p:cNvSpPr/>
              <p:nvPr/>
            </p:nvSpPr>
            <p:spPr>
              <a:xfrm>
                <a:off x="6562977" y="197127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791A0C49-E263-5852-0218-F6DFBDDD7764}"/>
                  </a:ext>
                </a:extLst>
              </p:cNvPr>
              <p:cNvGrpSpPr/>
              <p:nvPr/>
            </p:nvGrpSpPr>
            <p:grpSpPr>
              <a:xfrm>
                <a:off x="6636906" y="1848146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BC2A301D-9545-E295-13FC-1E454981D162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708CEC42-96BB-5211-5687-BBEBD8C489C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2B587542-7AB9-744F-EA9B-DA2D9DC01585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220255E6-B5E4-DD39-95D6-68B6E09FB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8" name="Connecteur droit 67">
                    <a:extLst>
                      <a:ext uri="{FF2B5EF4-FFF2-40B4-BE49-F238E27FC236}">
                        <a16:creationId xmlns:a16="http://schemas.microsoft.com/office/drawing/2014/main" id="{FB264135-A051-CFB0-809C-18D03F4DF1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C4321CB1-4687-CACD-E577-2B6397F3B933}"/>
                    </a:ext>
                  </a:extLst>
                </p:cNvPr>
                <p:cNvCxnSpPr>
                  <a:cxnSpLocks/>
                  <a:stCxn id="27" idx="0"/>
                  <a:endCxn id="32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10EBB5A9-4C47-7CDD-E071-B70DC9322D45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DC5B2469-8D5C-2AA5-20CD-D061120880E4}"/>
                  </a:ext>
                </a:extLst>
              </p:cNvPr>
              <p:cNvGrpSpPr/>
              <p:nvPr/>
            </p:nvGrpSpPr>
            <p:grpSpPr>
              <a:xfrm rot="5400000">
                <a:off x="9548970" y="2586595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04" name="Connecteur droit 103">
                  <a:extLst>
                    <a:ext uri="{FF2B5EF4-FFF2-40B4-BE49-F238E27FC236}">
                      <a16:creationId xmlns:a16="http://schemas.microsoft.com/office/drawing/2014/main" id="{62D5BC0B-9F50-C7C4-9C7D-2D30EAF21F3C}"/>
                    </a:ext>
                  </a:extLst>
                </p:cNvPr>
                <p:cNvCxnSpPr>
                  <a:cxnSpLocks/>
                  <a:stCxn id="108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4D88EA32-6AD6-6DBB-26B2-D24D383E1091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572CBE43-E1AA-F46B-4F66-DC15B98197B0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09" name="Connecteur droit 108">
                    <a:extLst>
                      <a:ext uri="{FF2B5EF4-FFF2-40B4-BE49-F238E27FC236}">
                        <a16:creationId xmlns:a16="http://schemas.microsoft.com/office/drawing/2014/main" id="{AFD9EDF8-CD17-2DBE-0E35-03CE76A9C2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0" name="Connecteur droit 109">
                    <a:extLst>
                      <a:ext uri="{FF2B5EF4-FFF2-40B4-BE49-F238E27FC236}">
                        <a16:creationId xmlns:a16="http://schemas.microsoft.com/office/drawing/2014/main" id="{38BBA019-DD6D-5CE2-B3AC-369C37618B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A8DFF09B-C14E-CC6D-F5FD-08F1F75FE425}"/>
                    </a:ext>
                  </a:extLst>
                </p:cNvPr>
                <p:cNvCxnSpPr>
                  <a:cxnSpLocks/>
                  <a:stCxn id="108" idx="0"/>
                  <a:endCxn id="105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57B6197D-3785-2218-68F9-39AC998B752B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76A62884-E7D4-49CC-916B-E7367B3A0E99}"/>
                  </a:ext>
                </a:extLst>
              </p:cNvPr>
              <p:cNvGrpSpPr/>
              <p:nvPr/>
            </p:nvGrpSpPr>
            <p:grpSpPr>
              <a:xfrm>
                <a:off x="6180739" y="1210667"/>
                <a:ext cx="719636" cy="1054204"/>
                <a:chOff x="204247" y="1665591"/>
                <a:chExt cx="719636" cy="1054204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7007D686-8651-468B-BF8B-17AA4327DD8C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B969536B-E55D-47AA-98D5-0025F0544301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55" name="Forme libre : forme 54">
                    <a:extLst>
                      <a:ext uri="{FF2B5EF4-FFF2-40B4-BE49-F238E27FC236}">
                        <a16:creationId xmlns:a16="http://schemas.microsoft.com/office/drawing/2014/main" id="{DC230F58-4A75-424E-BF9F-8F356A34C6EC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F5DC7795-22E3-41A4-B017-A87E1FE6BD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FDDACA9F-15CC-475A-9934-13E7493412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8A43471E-E93F-4232-9480-8566219F36D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1054204"/>
                  <a:chOff x="2412262" y="3036042"/>
                  <a:chExt cx="180000" cy="1054204"/>
                </a:xfrm>
              </p:grpSpPr>
              <p:cxnSp>
                <p:nvCxnSpPr>
                  <p:cNvPr id="65" name="Connecteur droit 64">
                    <a:extLst>
                      <a:ext uri="{FF2B5EF4-FFF2-40B4-BE49-F238E27FC236}">
                        <a16:creationId xmlns:a16="http://schemas.microsoft.com/office/drawing/2014/main" id="{A2333F97-B3B6-4034-9620-CA90186031CC}"/>
                      </a:ext>
                    </a:extLst>
                  </p:cNvPr>
                  <p:cNvCxnSpPr>
                    <a:cxnSpLocks/>
                    <a:endCxn id="32" idx="0"/>
                  </p:cNvCxnSpPr>
                  <p:nvPr/>
                </p:nvCxnSpPr>
                <p:spPr>
                  <a:xfrm>
                    <a:off x="2502262" y="3036042"/>
                    <a:ext cx="0" cy="1054204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B2848F5-33E5-4E87-8C8D-B53995C4AB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FBCA52E3-A2FD-F5AF-BD67-46C2FDFF403D}"/>
                  </a:ext>
                </a:extLst>
              </p:cNvPr>
              <p:cNvGrpSpPr/>
              <p:nvPr/>
            </p:nvGrpSpPr>
            <p:grpSpPr>
              <a:xfrm rot="10800000">
                <a:off x="10949873" y="3342364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107C4401-14D2-8814-A983-E91B9A0AC3E7}"/>
                    </a:ext>
                  </a:extLst>
                </p:cNvPr>
                <p:cNvCxnSpPr>
                  <a:cxnSpLocks/>
                  <a:stCxn id="119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62B1D45E-9B9F-1F98-3341-D96BC36BFB7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DF987E55-165E-B219-DFE8-D0C52FD069F9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20" name="Connecteur droit 119">
                    <a:extLst>
                      <a:ext uri="{FF2B5EF4-FFF2-40B4-BE49-F238E27FC236}">
                        <a16:creationId xmlns:a16="http://schemas.microsoft.com/office/drawing/2014/main" id="{D4DA4698-0D98-F6E2-CBF3-EF0077F619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1" name="Connecteur droit 120">
                    <a:extLst>
                      <a:ext uri="{FF2B5EF4-FFF2-40B4-BE49-F238E27FC236}">
                        <a16:creationId xmlns:a16="http://schemas.microsoft.com/office/drawing/2014/main" id="{2BB0587C-8827-9270-E372-F648FB27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3A3A1354-3E73-D6A4-930F-8618BE5D30BE}"/>
                    </a:ext>
                  </a:extLst>
                </p:cNvPr>
                <p:cNvCxnSpPr>
                  <a:cxnSpLocks/>
                  <a:stCxn id="119" idx="0"/>
                  <a:endCxn id="116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E55602A7-C051-ED62-F563-5F49121BECEE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0E3667E3-2F8C-6635-1896-2E4CEB318DB6}"/>
                  </a:ext>
                </a:extLst>
              </p:cNvPr>
              <p:cNvGrpSpPr/>
              <p:nvPr/>
            </p:nvGrpSpPr>
            <p:grpSpPr>
              <a:xfrm>
                <a:off x="8339187" y="1210667"/>
                <a:ext cx="719636" cy="2016162"/>
                <a:chOff x="204247" y="1665591"/>
                <a:chExt cx="719636" cy="2016162"/>
              </a:xfrm>
            </p:grpSpPr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C03FB5B7-C755-33E5-A8D4-10A24661CCF4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73F5121F-1812-CCCE-BB49-1D12192B4057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28" name="Forme libre : forme 127">
                    <a:extLst>
                      <a:ext uri="{FF2B5EF4-FFF2-40B4-BE49-F238E27FC236}">
                        <a16:creationId xmlns:a16="http://schemas.microsoft.com/office/drawing/2014/main" id="{81A5F993-83CF-3679-C2D9-B6DFFED9A89E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29" name="Connecteur droit 128">
                    <a:extLst>
                      <a:ext uri="{FF2B5EF4-FFF2-40B4-BE49-F238E27FC236}">
                        <a16:creationId xmlns:a16="http://schemas.microsoft.com/office/drawing/2014/main" id="{9A00D521-4723-6A18-7335-CF63FDDF4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0" name="Connecteur droit 129">
                    <a:extLst>
                      <a:ext uri="{FF2B5EF4-FFF2-40B4-BE49-F238E27FC236}">
                        <a16:creationId xmlns:a16="http://schemas.microsoft.com/office/drawing/2014/main" id="{55B0108D-5A8C-C019-596D-80F58599A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5" name="Groupe 124">
                  <a:extLst>
                    <a:ext uri="{FF2B5EF4-FFF2-40B4-BE49-F238E27FC236}">
                      <a16:creationId xmlns:a16="http://schemas.microsoft.com/office/drawing/2014/main" id="{EDF9A56C-C539-C3AC-90DA-50BC000730C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2016162"/>
                  <a:chOff x="2412262" y="3036042"/>
                  <a:chExt cx="180000" cy="2016162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56CA5844-0977-DF2E-51CA-E1B06CF6D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62" y="3036042"/>
                    <a:ext cx="0" cy="2016162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6B5F4121-AA08-CF4F-E58A-DC072A011B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B5F482F2-A591-AAEC-487E-182DA6E57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1425" y="3226829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2AA03AF4-BFEF-11E9-05EC-42880D697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873" y="4229295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C12C65DD-F94E-9ACD-DED3-A5D9FBD5A02D}"/>
                  </a:ext>
                </a:extLst>
              </p:cNvPr>
              <p:cNvGrpSpPr/>
              <p:nvPr/>
            </p:nvGrpSpPr>
            <p:grpSpPr>
              <a:xfrm rot="5400000">
                <a:off x="6438827" y="3214336"/>
                <a:ext cx="432048" cy="450907"/>
                <a:chOff x="2438659" y="3503232"/>
                <a:chExt cx="432048" cy="450907"/>
              </a:xfrm>
            </p:grpSpPr>
            <p:sp>
              <p:nvSpPr>
                <p:cNvPr id="151" name="Forme libre : forme 150">
                  <a:extLst>
                    <a:ext uri="{FF2B5EF4-FFF2-40B4-BE49-F238E27FC236}">
                      <a16:creationId xmlns:a16="http://schemas.microsoft.com/office/drawing/2014/main" id="{C38DB8B2-521D-6DC0-4CBC-BB702788A216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8B1D649C-0E53-3F94-40D8-8446C01A0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616436D0-BFBC-3BBD-CDDB-1AFCB7651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C6002C24-8258-6BC0-5405-1DC4E7CD78A8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A4B27E3E-A596-DD5D-8A43-AEC6CEBCF1E8}"/>
                  </a:ext>
                </a:extLst>
              </p:cNvPr>
              <p:cNvGrpSpPr/>
              <p:nvPr/>
            </p:nvGrpSpPr>
            <p:grpSpPr>
              <a:xfrm rot="5400000">
                <a:off x="8603778" y="32069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59" name="Forme libre : forme 158">
                  <a:extLst>
                    <a:ext uri="{FF2B5EF4-FFF2-40B4-BE49-F238E27FC236}">
                      <a16:creationId xmlns:a16="http://schemas.microsoft.com/office/drawing/2014/main" id="{D3B6EA78-E8B5-2411-230A-A836423B847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E9759768-BE55-10E0-4EF8-A38B9172A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AA99D321-38AC-3087-B81E-90129F80F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268E2451-7C7F-D6E8-0CFE-AAA66568AAB1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C0CEA0D8-F18D-2B3A-771D-7AB66AB7306C}"/>
                  </a:ext>
                </a:extLst>
              </p:cNvPr>
              <p:cNvGrpSpPr/>
              <p:nvPr/>
            </p:nvGrpSpPr>
            <p:grpSpPr>
              <a:xfrm rot="5400000">
                <a:off x="10758953" y="32064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64" name="Forme libre : forme 163">
                  <a:extLst>
                    <a:ext uri="{FF2B5EF4-FFF2-40B4-BE49-F238E27FC236}">
                      <a16:creationId xmlns:a16="http://schemas.microsoft.com/office/drawing/2014/main" id="{CCCD9797-9DD2-797A-1ECE-19967523EBF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D1268433-3161-EBDA-E833-2C37DA98E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388ED681-9F87-5B68-DCC6-836BE1E51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E700D716-65F4-0260-2183-A2EF08EA1C13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</p:grp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A5F97E68-F9E1-447D-0DB2-075873914009}"/>
                </a:ext>
              </a:extLst>
            </p:cNvPr>
            <p:cNvSpPr/>
            <p:nvPr/>
          </p:nvSpPr>
          <p:spPr>
            <a:xfrm>
              <a:off x="6865302" y="2928460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DB16A9B2-6294-4F84-CE30-9C0911B9B1B2}"/>
                </a:ext>
              </a:extLst>
            </p:cNvPr>
            <p:cNvSpPr/>
            <p:nvPr/>
          </p:nvSpPr>
          <p:spPr>
            <a:xfrm>
              <a:off x="9355119" y="34907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4ACEDA3F-52DB-EE08-1F3C-67DCA334A321}"/>
                </a:ext>
              </a:extLst>
            </p:cNvPr>
            <p:cNvSpPr/>
            <p:nvPr/>
          </p:nvSpPr>
          <p:spPr>
            <a:xfrm>
              <a:off x="10913818" y="383107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41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02_R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1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Office PowerPoint</Application>
  <PresentationFormat>Grand écran</PresentationFormat>
  <Paragraphs>1017</Paragraphs>
  <Slides>67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01_T</vt:lpstr>
      <vt:lpstr>Présentation PowerPoint</vt:lpstr>
      <vt:lpstr>Présentation PowerPoint</vt:lpstr>
      <vt:lpstr>Présentation PowerPoint</vt:lpstr>
      <vt:lpstr>02_R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156</cp:revision>
  <dcterms:created xsi:type="dcterms:W3CDTF">2020-12-18T18:58:41Z</dcterms:created>
  <dcterms:modified xsi:type="dcterms:W3CDTF">2022-12-26T14:33:49Z</dcterms:modified>
</cp:coreProperties>
</file>