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57" d="100"/>
          <a:sy n="57" d="100"/>
        </p:scale>
        <p:origin x="60" y="104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0EE23B-F437-C3B5-182B-CE15A24DF5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218E2AE-E1E8-B6C1-279E-002D72CBD0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BAA158B-185E-9F07-BC89-9BF8999ED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97E61-114D-4807-A16D-58645C2B887E}" type="datetimeFigureOut">
              <a:rPr lang="fr-FR" smtClean="0"/>
              <a:t>04/07/2022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4730EF9-CB6B-E235-A268-14CC9FC8C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8B2AB86-8FC0-149A-07C9-31CC39F6A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065BA-98ED-4D22-9C04-EFEBC08C3D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8764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B057CB-2969-257B-116D-D986AD9AA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520A4A3-E84B-0692-E8F8-EA826141C2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7C41192-04EB-A6B3-26C4-67EF03775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97E61-114D-4807-A16D-58645C2B887E}" type="datetimeFigureOut">
              <a:rPr lang="fr-FR" smtClean="0"/>
              <a:t>04/07/2022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55A33D5-F82F-C357-506E-18BBED316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05EE523-A1C9-6385-69D0-993F8BD64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065BA-98ED-4D22-9C04-EFEBC08C3D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5402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579868B-0DFC-1790-65DE-3B51E2ED7B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D15EA16-6EB8-6298-EF98-B20D5D8059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D022E9D-0AF6-B80B-0118-72E7B5302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97E61-114D-4807-A16D-58645C2B887E}" type="datetimeFigureOut">
              <a:rPr lang="fr-FR" smtClean="0"/>
              <a:t>04/07/2022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6EA1C4A-E511-3C5F-5B5A-DE9AFC75C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8DC8157-11C4-6ABB-B986-2E59746D6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065BA-98ED-4D22-9C04-EFEBC08C3D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7872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38C872-2940-C891-244A-BD478A229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AE45C84-C9A8-0EB7-96C1-71E98773F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C3DD756-82A9-BC03-3881-1436CAE7E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97E61-114D-4807-A16D-58645C2B887E}" type="datetimeFigureOut">
              <a:rPr lang="fr-FR" smtClean="0"/>
              <a:t>04/07/2022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1F9C0C1-7DEF-433C-E406-C0E5C2930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3418AA4-C7C9-CA1F-1289-DC4F6B6B0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065BA-98ED-4D22-9C04-EFEBC08C3D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3946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219CAC-8189-F3FF-2AF3-1D7C9267B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757CB54-7615-979C-C46C-CE6AB4323B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C2F97CC-1FAA-8D70-6E4D-5815BFBBE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97E61-114D-4807-A16D-58645C2B887E}" type="datetimeFigureOut">
              <a:rPr lang="fr-FR" smtClean="0"/>
              <a:t>04/07/2022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8D89A39-3248-7755-26B8-52419E605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0AAD13E-3367-C5CD-CC73-A6DBB2824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065BA-98ED-4D22-9C04-EFEBC08C3D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9660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22148C-569B-7BD7-8ECF-E9EEAE034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C75E196-A9F2-F717-00E6-C37F70637C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7D3BE68-AB28-EFCF-35EA-B78BA787F0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D186374-A514-9A77-95F7-99B892A4B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97E61-114D-4807-A16D-58645C2B887E}" type="datetimeFigureOut">
              <a:rPr lang="fr-FR" smtClean="0"/>
              <a:t>04/07/2022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722B898-DF67-4364-C09B-31A65511D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02B8DF4-3ACC-F370-1FB6-F88B64CE4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065BA-98ED-4D22-9C04-EFEBC08C3D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5569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AB9835-47CB-D103-34C7-48438D81A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175E6A5-6A5C-740B-2A46-C958D72DA5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98447CB-508E-434E-FE9F-A3A3D2BE3E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72856DA-27D9-0F57-E8E8-AB07FC0B37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6A2DDBF-2489-E58A-96F5-45D5B17919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A0F9AC8-0D7B-7988-F190-F9D950426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97E61-114D-4807-A16D-58645C2B887E}" type="datetimeFigureOut">
              <a:rPr lang="fr-FR" smtClean="0"/>
              <a:t>04/07/2022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6F35B06-51A6-2012-E33F-62157FAF9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0869887-FA02-E322-D65E-AE76389DB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065BA-98ED-4D22-9C04-EFEBC08C3D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0295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2977F9-DB1C-BDA9-9801-C92C0BDE2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81B8C9B-051A-2777-539A-5C737129C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97E61-114D-4807-A16D-58645C2B887E}" type="datetimeFigureOut">
              <a:rPr lang="fr-FR" smtClean="0"/>
              <a:t>04/07/2022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EE3BB95-BB7B-31F2-EBB9-A1E399788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F044D6B-345C-9CB2-956D-606AF9B9A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065BA-98ED-4D22-9C04-EFEBC08C3D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2144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B6C0FA9-DAD4-99E1-47E6-F7D1B9725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97E61-114D-4807-A16D-58645C2B887E}" type="datetimeFigureOut">
              <a:rPr lang="fr-FR" smtClean="0"/>
              <a:t>04/07/2022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B9CF718-DECA-6BBD-424E-53BF751D1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DAA1390-0B78-0536-13E5-E61F0563A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065BA-98ED-4D22-9C04-EFEBC08C3D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9803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B675EB-1D91-AC1D-6BDA-481A03C7F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2E72EFC-8092-9732-3FA2-207AE9D863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30BFB95-E72A-D25E-5AFB-350215A186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70B786A-CFD3-A62C-CD0E-67309BAE9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97E61-114D-4807-A16D-58645C2B887E}" type="datetimeFigureOut">
              <a:rPr lang="fr-FR" smtClean="0"/>
              <a:t>04/07/2022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870473C-88F1-01F9-8931-C1CA7D757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994C680-671B-8BFD-C75B-604C69605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065BA-98ED-4D22-9C04-EFEBC08C3D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7649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9C6E79-240C-0001-FB66-2CE7874E5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4CCAF5B-5C3F-EAEB-F2B1-A6397EC96D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CA6EDE6-AB4A-C23B-419D-CBCF97D4BC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2B0A1B4-99F3-0297-EDDA-4B9D8AE0B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97E61-114D-4807-A16D-58645C2B887E}" type="datetimeFigureOut">
              <a:rPr lang="fr-FR" smtClean="0"/>
              <a:t>04/07/2022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A1FBE94-6FC5-61FB-26DC-E7AA292BE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2D98E96-878C-A356-C1E8-B9767F40D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065BA-98ED-4D22-9C04-EFEBC08C3D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0991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992C914-93D2-E848-32F2-74C0D6712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D51DE8F-110C-D64D-EE90-EFB78A2D3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F3CB670-FD2F-B532-5DF4-13B45BBFEF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797E61-114D-4807-A16D-58645C2B887E}" type="datetimeFigureOut">
              <a:rPr lang="fr-FR" smtClean="0"/>
              <a:t>04/07/2022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D93CAF3-6B63-83E0-BB8A-024653FCE6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2CF9F89-4168-4E6F-6F41-8FB5B7586F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8065BA-98ED-4D22-9C04-EFEBC08C3D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8938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0F029037-F62C-2341-16C2-E4F7D72C87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6893" y="1116904"/>
            <a:ext cx="7438214" cy="4624191"/>
          </a:xfrm>
          <a:prstGeom prst="rect">
            <a:avLst/>
          </a:prstGeom>
        </p:spPr>
      </p:pic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77E88EA0-4296-CCB7-CC9C-15E8FA4F0AA9}"/>
              </a:ext>
            </a:extLst>
          </p:cNvPr>
          <p:cNvCxnSpPr>
            <a:cxnSpLocks/>
          </p:cNvCxnSpPr>
          <p:nvPr/>
        </p:nvCxnSpPr>
        <p:spPr>
          <a:xfrm flipV="1">
            <a:off x="2710543" y="1116904"/>
            <a:ext cx="1132114" cy="3661925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E3066C7D-1AA6-CFAD-83B9-D173A156471B}"/>
              </a:ext>
            </a:extLst>
          </p:cNvPr>
          <p:cNvCxnSpPr>
            <a:cxnSpLocks/>
          </p:cNvCxnSpPr>
          <p:nvPr/>
        </p:nvCxnSpPr>
        <p:spPr>
          <a:xfrm>
            <a:off x="2710543" y="1676400"/>
            <a:ext cx="6923314" cy="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A151AC2A-6A49-CA64-E245-0D260C8569DA}"/>
              </a:ext>
            </a:extLst>
          </p:cNvPr>
          <p:cNvCxnSpPr>
            <a:cxnSpLocks/>
          </p:cNvCxnSpPr>
          <p:nvPr/>
        </p:nvCxnSpPr>
        <p:spPr>
          <a:xfrm>
            <a:off x="2710543" y="2667000"/>
            <a:ext cx="6923314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3415992D-340B-232E-E692-176CC49147AC}"/>
              </a:ext>
            </a:extLst>
          </p:cNvPr>
          <p:cNvCxnSpPr>
            <a:cxnSpLocks/>
          </p:cNvCxnSpPr>
          <p:nvPr/>
        </p:nvCxnSpPr>
        <p:spPr>
          <a:xfrm>
            <a:off x="2710543" y="1415143"/>
            <a:ext cx="692331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DC1C79B6-61AC-5BC4-A9E5-369A69EC2202}"/>
              </a:ext>
            </a:extLst>
          </p:cNvPr>
          <p:cNvCxnSpPr>
            <a:cxnSpLocks/>
          </p:cNvCxnSpPr>
          <p:nvPr/>
        </p:nvCxnSpPr>
        <p:spPr>
          <a:xfrm flipV="1">
            <a:off x="3744686" y="1415143"/>
            <a:ext cx="0" cy="3363686"/>
          </a:xfrm>
          <a:prstGeom prst="line">
            <a:avLst/>
          </a:prstGeom>
          <a:ln w="57150">
            <a:solidFill>
              <a:srgbClr val="92D050"/>
            </a:solidFill>
            <a:headEnd type="stealth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F495DFFC-6D9D-2DFF-A12C-A9A6C9DF9680}"/>
              </a:ext>
            </a:extLst>
          </p:cNvPr>
          <p:cNvCxnSpPr>
            <a:cxnSpLocks/>
          </p:cNvCxnSpPr>
          <p:nvPr/>
        </p:nvCxnSpPr>
        <p:spPr>
          <a:xfrm flipV="1">
            <a:off x="3646715" y="2667000"/>
            <a:ext cx="0" cy="2111829"/>
          </a:xfrm>
          <a:prstGeom prst="line">
            <a:avLst/>
          </a:prstGeom>
          <a:ln w="57150">
            <a:solidFill>
              <a:srgbClr val="FFC000"/>
            </a:solidFill>
            <a:headEnd type="stealth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DB62C279-0A9B-632F-F87B-434925DED786}"/>
              </a:ext>
            </a:extLst>
          </p:cNvPr>
          <p:cNvCxnSpPr>
            <a:cxnSpLocks/>
          </p:cNvCxnSpPr>
          <p:nvPr/>
        </p:nvCxnSpPr>
        <p:spPr>
          <a:xfrm flipV="1">
            <a:off x="5159830" y="1676400"/>
            <a:ext cx="0" cy="3102429"/>
          </a:xfrm>
          <a:prstGeom prst="line">
            <a:avLst/>
          </a:prstGeom>
          <a:ln w="57150">
            <a:solidFill>
              <a:srgbClr val="00B0F0"/>
            </a:solidFill>
            <a:headEnd type="stealth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0C6BC751-B188-9771-4C40-E6B3C83A384C}"/>
                  </a:ext>
                </a:extLst>
              </p:cNvPr>
              <p:cNvSpPr txBox="1"/>
              <p:nvPr/>
            </p:nvSpPr>
            <p:spPr>
              <a:xfrm>
                <a:off x="9568546" y="1491734"/>
                <a:ext cx="18070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0,95 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=6,65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0C6BC751-B188-9771-4C40-E6B3C83A38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8546" y="1491734"/>
                <a:ext cx="180701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A0BF7B43-64DE-E312-696B-2F3A1BFF1EBB}"/>
                  </a:ext>
                </a:extLst>
              </p:cNvPr>
              <p:cNvSpPr txBox="1"/>
              <p:nvPr/>
            </p:nvSpPr>
            <p:spPr>
              <a:xfrm>
                <a:off x="8665033" y="991774"/>
                <a:ext cx="13824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A0BF7B43-64DE-E312-696B-2F3A1BFF1E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5033" y="991774"/>
                <a:ext cx="138248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53C0387B-FE05-FC8D-44D9-FF84A737D394}"/>
                  </a:ext>
                </a:extLst>
              </p:cNvPr>
              <p:cNvSpPr txBox="1"/>
              <p:nvPr/>
            </p:nvSpPr>
            <p:spPr>
              <a:xfrm>
                <a:off x="9633857" y="2482334"/>
                <a:ext cx="18070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0,63 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=4,41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53C0387B-FE05-FC8D-44D9-FF84A737D3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3857" y="2482334"/>
                <a:ext cx="180701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C3186001-1FD0-8D8E-715C-C6E3D3301E39}"/>
                  </a:ext>
                </a:extLst>
              </p:cNvPr>
              <p:cNvSpPr txBox="1"/>
              <p:nvPr/>
            </p:nvSpPr>
            <p:spPr>
              <a:xfrm>
                <a:off x="3053444" y="4812268"/>
                <a:ext cx="13824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8 </m:t>
                      </m:r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s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C3186001-1FD0-8D8E-715C-C6E3D3301E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3444" y="4812268"/>
                <a:ext cx="138248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E7129AEE-22F2-98BE-8EA7-688ADB0B2DE8}"/>
                  </a:ext>
                </a:extLst>
              </p:cNvPr>
              <p:cNvSpPr txBox="1"/>
              <p:nvPr/>
            </p:nvSpPr>
            <p:spPr>
              <a:xfrm>
                <a:off x="4468588" y="4812268"/>
                <a:ext cx="13824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21 </m:t>
                      </m:r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s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E7129AEE-22F2-98BE-8EA7-688ADB0B2D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8588" y="4812268"/>
                <a:ext cx="138248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1840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B5ADBB5A-28BF-2B38-6FE3-CCB25F9754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087" y="541111"/>
            <a:ext cx="9465826" cy="5848804"/>
          </a:xfrm>
          <a:prstGeom prst="rect">
            <a:avLst/>
          </a:prstGeom>
        </p:spPr>
      </p:pic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55A9ABBA-4606-4FDC-7D1F-F9646851DDDD}"/>
              </a:ext>
            </a:extLst>
          </p:cNvPr>
          <p:cNvCxnSpPr>
            <a:cxnSpLocks/>
          </p:cNvCxnSpPr>
          <p:nvPr/>
        </p:nvCxnSpPr>
        <p:spPr>
          <a:xfrm>
            <a:off x="1839686" y="3374570"/>
            <a:ext cx="880416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B465326D-0A17-4A22-B3A6-78115656F908}"/>
                  </a:ext>
                </a:extLst>
              </p:cNvPr>
              <p:cNvSpPr txBox="1"/>
              <p:nvPr/>
            </p:nvSpPr>
            <p:spPr>
              <a:xfrm>
                <a:off x="10556773" y="3135867"/>
                <a:ext cx="13824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=1,25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B465326D-0A17-4A22-B3A6-78115656F9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6773" y="3135867"/>
                <a:ext cx="138248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82D7F64B-80E0-9467-817B-7A871E70F7E1}"/>
              </a:ext>
            </a:extLst>
          </p:cNvPr>
          <p:cNvCxnSpPr>
            <a:cxnSpLocks/>
          </p:cNvCxnSpPr>
          <p:nvPr/>
        </p:nvCxnSpPr>
        <p:spPr>
          <a:xfrm flipV="1">
            <a:off x="3058886" y="1328057"/>
            <a:ext cx="0" cy="1121229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D7601308-5D08-40EE-4C96-6B291CA3B38B}"/>
              </a:ext>
            </a:extLst>
          </p:cNvPr>
          <p:cNvCxnSpPr>
            <a:cxnSpLocks/>
          </p:cNvCxnSpPr>
          <p:nvPr/>
        </p:nvCxnSpPr>
        <p:spPr>
          <a:xfrm flipV="1">
            <a:off x="5486401" y="1328057"/>
            <a:ext cx="0" cy="1894116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5BE66868-2A2B-D2EA-6DB5-55A17223969E}"/>
              </a:ext>
            </a:extLst>
          </p:cNvPr>
          <p:cNvCxnSpPr>
            <a:cxnSpLocks/>
          </p:cNvCxnSpPr>
          <p:nvPr/>
        </p:nvCxnSpPr>
        <p:spPr>
          <a:xfrm flipH="1">
            <a:off x="3058886" y="1632857"/>
            <a:ext cx="2427515" cy="0"/>
          </a:xfrm>
          <a:prstGeom prst="line">
            <a:avLst/>
          </a:prstGeom>
          <a:ln w="57150">
            <a:solidFill>
              <a:srgbClr val="00B0F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05AB4892-C130-B5F3-CC41-5FD02AF9477E}"/>
                  </a:ext>
                </a:extLst>
              </p:cNvPr>
              <p:cNvSpPr txBox="1"/>
              <p:nvPr/>
            </p:nvSpPr>
            <p:spPr>
              <a:xfrm>
                <a:off x="3581401" y="1111125"/>
                <a:ext cx="13824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=0,44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05AB4892-C130-B5F3-CC41-5FD02AF947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1" y="1111125"/>
                <a:ext cx="138248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0F4F4A8F-E337-C9DC-436A-A0A80FB0DF1B}"/>
              </a:ext>
            </a:extLst>
          </p:cNvPr>
          <p:cNvCxnSpPr>
            <a:cxnSpLocks/>
          </p:cNvCxnSpPr>
          <p:nvPr/>
        </p:nvCxnSpPr>
        <p:spPr>
          <a:xfrm flipV="1">
            <a:off x="3058886" y="2449286"/>
            <a:ext cx="0" cy="3349348"/>
          </a:xfrm>
          <a:prstGeom prst="line">
            <a:avLst/>
          </a:prstGeom>
          <a:ln w="28575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CAA7D492-BF97-0296-F5DC-8BCDEB9F71A0}"/>
              </a:ext>
            </a:extLst>
          </p:cNvPr>
          <p:cNvCxnSpPr>
            <a:cxnSpLocks/>
          </p:cNvCxnSpPr>
          <p:nvPr/>
        </p:nvCxnSpPr>
        <p:spPr>
          <a:xfrm flipV="1">
            <a:off x="5486401" y="3222173"/>
            <a:ext cx="0" cy="2576461"/>
          </a:xfrm>
          <a:prstGeom prst="line">
            <a:avLst/>
          </a:prstGeom>
          <a:ln w="28575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6C546FB6-DF15-BD85-E0EA-8C6914B874D7}"/>
              </a:ext>
            </a:extLst>
          </p:cNvPr>
          <p:cNvCxnSpPr>
            <a:cxnSpLocks/>
          </p:cNvCxnSpPr>
          <p:nvPr/>
        </p:nvCxnSpPr>
        <p:spPr>
          <a:xfrm flipH="1">
            <a:off x="1839686" y="5798634"/>
            <a:ext cx="8804169" cy="0"/>
          </a:xfrm>
          <a:prstGeom prst="line">
            <a:avLst/>
          </a:prstGeom>
          <a:ln w="57150">
            <a:solidFill>
              <a:srgbClr val="00B0F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4D75369E-45E5-0CAB-3017-E26E9D2C966D}"/>
              </a:ext>
            </a:extLst>
          </p:cNvPr>
          <p:cNvCxnSpPr>
            <a:cxnSpLocks/>
          </p:cNvCxnSpPr>
          <p:nvPr/>
        </p:nvCxnSpPr>
        <p:spPr>
          <a:xfrm flipV="1">
            <a:off x="2523628" y="2449286"/>
            <a:ext cx="0" cy="3349348"/>
          </a:xfrm>
          <a:prstGeom prst="line">
            <a:avLst/>
          </a:prstGeom>
          <a:ln w="57150">
            <a:solidFill>
              <a:srgbClr val="7030A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ED593062-1ACD-3216-B7F5-BF6732C06E21}"/>
              </a:ext>
            </a:extLst>
          </p:cNvPr>
          <p:cNvCxnSpPr>
            <a:cxnSpLocks/>
          </p:cNvCxnSpPr>
          <p:nvPr/>
        </p:nvCxnSpPr>
        <p:spPr>
          <a:xfrm>
            <a:off x="2074127" y="2449286"/>
            <a:ext cx="2520175" cy="0"/>
          </a:xfrm>
          <a:prstGeom prst="line">
            <a:avLst/>
          </a:prstGeom>
          <a:ln w="28575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F267DE02-42EF-B7E6-38D9-A31D8D29622C}"/>
              </a:ext>
            </a:extLst>
          </p:cNvPr>
          <p:cNvCxnSpPr>
            <a:cxnSpLocks/>
          </p:cNvCxnSpPr>
          <p:nvPr/>
        </p:nvCxnSpPr>
        <p:spPr>
          <a:xfrm flipV="1">
            <a:off x="2798956" y="3374570"/>
            <a:ext cx="0" cy="2424064"/>
          </a:xfrm>
          <a:prstGeom prst="line">
            <a:avLst/>
          </a:prstGeom>
          <a:ln w="57150">
            <a:solidFill>
              <a:srgbClr val="7030A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3671FFA8-5846-9F7C-9840-952499C2A553}"/>
              </a:ext>
            </a:extLst>
          </p:cNvPr>
          <p:cNvCxnSpPr>
            <a:cxnSpLocks/>
          </p:cNvCxnSpPr>
          <p:nvPr/>
        </p:nvCxnSpPr>
        <p:spPr>
          <a:xfrm flipV="1">
            <a:off x="3977532" y="2449286"/>
            <a:ext cx="0" cy="925284"/>
          </a:xfrm>
          <a:prstGeom prst="line">
            <a:avLst/>
          </a:prstGeom>
          <a:ln w="57150">
            <a:solidFill>
              <a:srgbClr val="7030A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C40B6868-3ADF-EE34-5AB1-2CBA32D4DF34}"/>
              </a:ext>
            </a:extLst>
          </p:cNvPr>
          <p:cNvCxnSpPr>
            <a:cxnSpLocks/>
          </p:cNvCxnSpPr>
          <p:nvPr/>
        </p:nvCxnSpPr>
        <p:spPr>
          <a:xfrm flipV="1">
            <a:off x="1839686" y="914400"/>
            <a:ext cx="0" cy="4884234"/>
          </a:xfrm>
          <a:prstGeom prst="line">
            <a:avLst/>
          </a:prstGeom>
          <a:ln w="57150">
            <a:solidFill>
              <a:srgbClr val="7030A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91E0B9F0-0020-B767-36A0-4E9933772C5E}"/>
                  </a:ext>
                </a:extLst>
              </p:cNvPr>
              <p:cNvSpPr txBox="1"/>
              <p:nvPr/>
            </p:nvSpPr>
            <p:spPr>
              <a:xfrm>
                <a:off x="3675535" y="2701221"/>
                <a:ext cx="13824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38%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91E0B9F0-0020-B767-36A0-4E9933772C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5535" y="2701221"/>
                <a:ext cx="138248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646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0DDC97-717D-A903-0710-DDA696659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6B85FF2-8A99-A3A5-15AC-34B1A0EC8A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78044" cy="4351338"/>
          </a:xfrm>
        </p:spPr>
        <p:txBody>
          <a:bodyPr/>
          <a:lstStyle/>
          <a:p>
            <a:r>
              <a:rPr lang="fr-FR" dirty="0"/>
              <a:t>1,6 s &gt; 24,5 cm</a:t>
            </a:r>
          </a:p>
          <a:p>
            <a:r>
              <a:rPr lang="fr-FR" dirty="0"/>
              <a:t>0,44 s &gt; 6,74 cm 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382ADE19-2C26-5F9D-1468-A034750F8BFB}"/>
              </a:ext>
            </a:extLst>
          </p:cNvPr>
          <p:cNvSpPr txBox="1">
            <a:spLocks/>
          </p:cNvSpPr>
          <p:nvPr/>
        </p:nvSpPr>
        <p:spPr>
          <a:xfrm>
            <a:off x="5075664" y="1825625"/>
            <a:ext cx="367804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2,5 &gt; 13,57 cm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100 &gt; 6,73 cm</a:t>
            </a:r>
          </a:p>
          <a:p>
            <a:r>
              <a:rPr lang="fr-FR" dirty="0"/>
              <a:t>       38% &gt; 2,57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4938652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45</Words>
  <Application>Microsoft Office PowerPoint</Application>
  <PresentationFormat>Grand écran</PresentationFormat>
  <Paragraphs>15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Thème Office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4</cp:revision>
  <dcterms:created xsi:type="dcterms:W3CDTF">2022-07-04T20:01:40Z</dcterms:created>
  <dcterms:modified xsi:type="dcterms:W3CDTF">2022-07-04T20:31:03Z</dcterms:modified>
</cp:coreProperties>
</file>