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82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77620" autoAdjust="0"/>
  </p:normalViewPr>
  <p:slideViewPr>
    <p:cSldViewPr snapToGrid="0" snapToObjects="1">
      <p:cViewPr>
        <p:scale>
          <a:sx n="80" d="100"/>
          <a:sy n="80" d="100"/>
        </p:scale>
        <p:origin x="-1086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04479-CBC5-3546-8A0D-DC7D3BA30544}" type="datetimeFigureOut">
              <a:rPr lang="fr-FR" smtClean="0"/>
              <a:pPr/>
              <a:t>17/12/2014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030A3-A5D3-C641-8CA3-9440A0A1CBC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476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FFA02-BD9A-5445-8E51-E6D5A4E1DD4B}" type="datetimeFigureOut">
              <a:rPr lang="fr-FR" smtClean="0"/>
              <a:pPr/>
              <a:t>17/12/2014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D4C5C-07DB-4146-8BDE-61540ADB1C9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34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</a:t>
            </a:r>
            <a:r>
              <a:rPr lang="fr-FR" baseline="0" dirty="0" smtClean="0"/>
              <a:t> formation d’une journée propose de découvrir la modélisation multiphysique en s’appuyant sur le logiciel Scilab ainsi que son module XCOS.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09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La modélisation multiphysique permet de simuler le comportement de systèmes qui sont régis par différents champs de la </a:t>
            </a:r>
            <a:r>
              <a:rPr lang="fr-FR" baseline="0" dirty="0" smtClean="0"/>
              <a:t>physique.</a:t>
            </a:r>
          </a:p>
          <a:p>
            <a:r>
              <a:rPr lang="fr-FR" baseline="0" dirty="0" smtClean="0"/>
              <a:t>On retrouve ici une modélisation d’un moteur à courant continu qui fait appel aux domaines du génie électrique et du génie mécanique.</a:t>
            </a:r>
          </a:p>
          <a:p>
            <a:endParaRPr lang="fr-FR" baseline="0" dirty="0" smtClean="0"/>
          </a:p>
          <a:p>
            <a:r>
              <a:rPr lang="fr-FR" baseline="0" dirty="0" smtClean="0"/>
              <a:t>Il est aussi possible de modéliser des systèmes hydrauliques, thermiques etc…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52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a choisi ici d’utiliser le logiciel </a:t>
            </a:r>
            <a:r>
              <a:rPr lang="fr-FR" baseline="0" dirty="0" smtClean="0"/>
              <a:t>Scilab </a:t>
            </a:r>
            <a:r>
              <a:rPr lang="fr-FR" baseline="0" dirty="0" smtClean="0"/>
              <a:t>– </a:t>
            </a:r>
            <a:r>
              <a:rPr lang="fr-FR" baseline="0" dirty="0" err="1" smtClean="0"/>
              <a:t>Xcos</a:t>
            </a:r>
            <a:r>
              <a:rPr lang="fr-FR" baseline="0" dirty="0" smtClean="0"/>
              <a:t> car en terme de modélisation des systèmes </a:t>
            </a:r>
            <a:r>
              <a:rPr lang="fr-FR" baseline="0" dirty="0" err="1" smtClean="0"/>
              <a:t>multiphysiques</a:t>
            </a:r>
            <a:r>
              <a:rPr lang="fr-FR" baseline="0" dirty="0" smtClean="0"/>
              <a:t>, il est en adéquation avec les besoins des programmes des filières SSI et STI2D. </a:t>
            </a:r>
          </a:p>
          <a:p>
            <a:r>
              <a:rPr lang="fr-FR" baseline="0" dirty="0" smtClean="0"/>
              <a:t>Au cours de la formation, après </a:t>
            </a:r>
            <a:r>
              <a:rPr lang="fr-FR" baseline="0" dirty="0" smtClean="0"/>
              <a:t>avoir introduit quelques principes de la modélisation </a:t>
            </a:r>
            <a:r>
              <a:rPr lang="fr-FR" baseline="0" dirty="0" smtClean="0"/>
              <a:t>multiphysique, les participants seront initiés à l’utilisation de Scilab et de </a:t>
            </a:r>
            <a:r>
              <a:rPr lang="fr-FR" baseline="0" dirty="0" err="1" smtClean="0"/>
              <a:t>Xcos</a:t>
            </a:r>
            <a:r>
              <a:rPr lang="fr-FR" baseline="0" dirty="0" smtClean="0"/>
              <a:t>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Dans un second temps, des applications pédagogiques seront proposées.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21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Aucun</a:t>
            </a:r>
            <a:r>
              <a:rPr lang="fr-FR" baseline="0" dirty="0" smtClean="0"/>
              <a:t> prérequis n’est </a:t>
            </a:r>
            <a:r>
              <a:rPr lang="fr-FR" baseline="0" dirty="0" smtClean="0"/>
              <a:t>nécessaire pour participer à cette formation. </a:t>
            </a:r>
            <a:r>
              <a:rPr lang="fr-FR" baseline="0" dirty="0" smtClean="0"/>
              <a:t>Des ordinateurs avec tout le matériel nécessaire seront à la disposition des participants. </a:t>
            </a:r>
          </a:p>
          <a:p>
            <a:r>
              <a:rPr lang="fr-FR" baseline="0" dirty="0" smtClean="0"/>
              <a:t>Si toutefois vous souhaitez installer les logiciels sur votre pc personnel, n’hésitez pas à nous solliciter avant la formation.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80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E43B-9441-6341-BD63-84DDA1A9C3FB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A955-8B04-894F-8FDF-A5E12E980EDC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7532-5F56-764F-9C75-F53758D5A21E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341-9FD1-4D41-897E-C16A13D412D6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1CD6-E1AD-4847-B8D2-9BC7541D26A9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4889-60B5-CD4F-97E2-5B317AA429BB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CA9B-4F70-864C-920B-92AD8DFE7583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C383-4EE0-2241-AEE6-2AAA6580B403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AFFA-2E38-E240-9E76-4B3B98489A6D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C2F2-1133-B742-8E81-ACE648734598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FBEE-7E81-E746-8617-1B9234528FDD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8062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0A4B7D-106F-C147-BCBF-57A394B22041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18288"/>
            <a:ext cx="7543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84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hyperlink" Target="mailto:xavier.pessoles@free.fr" TargetMode="External"/><Relationship Id="rId5" Type="http://schemas.openxmlformats.org/officeDocument/2006/relationships/hyperlink" Target="mailto:patrick.beynet@libertysurf.fr" TargetMode="Externa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Scilab – XCOS – Niveau 1</a:t>
            </a:r>
            <a:br>
              <a:rPr lang="fr-FR" sz="3600" dirty="0" smtClean="0"/>
            </a:br>
            <a:r>
              <a:rPr lang="fr-FR" sz="3600" dirty="0" smtClean="0"/>
              <a:t>Découverte de la modélisation multiphysique</a:t>
            </a:r>
            <a:endParaRPr lang="fr-FR" sz="3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858000" cy="2667000"/>
          </a:xfrm>
        </p:spPr>
        <p:txBody>
          <a:bodyPr/>
          <a:lstStyle/>
          <a:p>
            <a:r>
              <a:rPr lang="fr-FR" dirty="0" smtClean="0"/>
              <a:t>SCIL1</a:t>
            </a:r>
          </a:p>
          <a:p>
            <a:endParaRPr lang="fr-FR" dirty="0"/>
          </a:p>
          <a:p>
            <a:r>
              <a:rPr lang="fr-FR" dirty="0" smtClean="0"/>
              <a:t>Découverte de la modélisation multiphysique</a:t>
            </a:r>
          </a:p>
          <a:p>
            <a:r>
              <a:rPr lang="fr-FR" dirty="0" smtClean="0"/>
              <a:t>Découverte de Scilab</a:t>
            </a:r>
          </a:p>
          <a:p>
            <a:r>
              <a:rPr lang="fr-FR" dirty="0" smtClean="0"/>
              <a:t>Exemples d’application</a:t>
            </a:r>
          </a:p>
          <a:p>
            <a:r>
              <a:rPr lang="fr-FR" dirty="0" smtClean="0"/>
              <a:t>Activités pédagogiques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pic>
        <p:nvPicPr>
          <p:cNvPr id="14" name="Audio 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3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14"/>
    </mc:Choice>
    <mc:Fallback>
      <p:transition spd="slow" advTm="106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modélisation multiphysique</a:t>
            </a:r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19" y="1363056"/>
            <a:ext cx="4847827" cy="1922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97" y="3225160"/>
            <a:ext cx="7382672" cy="26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49519" y="1363056"/>
            <a:ext cx="1723547" cy="211601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008945" y="1363056"/>
            <a:ext cx="966816" cy="211601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134708" y="1363056"/>
            <a:ext cx="2022230" cy="2116017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149519" y="3775864"/>
            <a:ext cx="2423914" cy="213999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723695" y="3775864"/>
            <a:ext cx="632076" cy="21399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564201" y="3775864"/>
            <a:ext cx="694098" cy="2139996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88979" y="5992591"/>
            <a:ext cx="396482" cy="1524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1058245" y="5915860"/>
            <a:ext cx="8085755" cy="942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Domaine du génie électrique</a:t>
            </a:r>
          </a:p>
          <a:p>
            <a:r>
              <a:rPr lang="fr-FR" sz="1600" dirty="0" smtClean="0"/>
              <a:t>Domaine du génie électrotechnique</a:t>
            </a:r>
          </a:p>
          <a:p>
            <a:r>
              <a:rPr lang="fr-FR" sz="1600" dirty="0" smtClean="0"/>
              <a:t>Domaine de la mécanique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8979" y="6310730"/>
            <a:ext cx="396482" cy="1524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788979" y="6578642"/>
            <a:ext cx="396482" cy="152400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Audio 2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22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745"/>
    </mc:Choice>
    <mc:Fallback>
      <p:transition spd="slow" advTm="297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Scilab – </a:t>
            </a:r>
            <a:r>
              <a:rPr lang="fr-FR" dirty="0" err="1" smtClean="0"/>
              <a:t>Xcos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Académie de Nice - PAF 2015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76404" y="6114986"/>
            <a:ext cx="9220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Des exemples correspondant au public de la formation pourront être proposés ou construits.</a:t>
            </a:r>
            <a:endParaRPr lang="fr-FR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765470" cy="4681847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 smtClean="0"/>
              <a:t>Scilab</a:t>
            </a:r>
            <a:r>
              <a:rPr lang="fr-FR" dirty="0" smtClean="0"/>
              <a:t>-</a:t>
            </a:r>
            <a:r>
              <a:rPr lang="fr-FR" dirty="0" err="1" smtClean="0"/>
              <a:t>Xcos</a:t>
            </a:r>
            <a:endParaRPr lang="fr-FR" dirty="0" smtClean="0"/>
          </a:p>
          <a:p>
            <a:pPr lvl="1"/>
            <a:r>
              <a:rPr lang="fr-FR" dirty="0" smtClean="0"/>
              <a:t>Scilab est un logiciel libre de calcul numérique</a:t>
            </a:r>
          </a:p>
          <a:p>
            <a:pPr lvl="1"/>
            <a:r>
              <a:rPr lang="fr-FR" dirty="0" err="1" smtClean="0"/>
              <a:t>Xcos</a:t>
            </a:r>
            <a:r>
              <a:rPr lang="fr-FR" dirty="0" smtClean="0"/>
              <a:t> est un module permettant de modéliser un système par un bloc. </a:t>
            </a:r>
          </a:p>
          <a:p>
            <a:r>
              <a:rPr lang="fr-FR" dirty="0" smtClean="0"/>
              <a:t>Initiation :</a:t>
            </a:r>
          </a:p>
          <a:p>
            <a:pPr lvl="1"/>
            <a:r>
              <a:rPr lang="fr-FR" dirty="0" smtClean="0"/>
              <a:t>Modélisation d’un moteur à courant continu et de sa commande</a:t>
            </a:r>
          </a:p>
          <a:p>
            <a:r>
              <a:rPr lang="fr-FR" dirty="0" smtClean="0"/>
              <a:t>Applications pédagogiques :</a:t>
            </a:r>
          </a:p>
          <a:p>
            <a:pPr lvl="1"/>
            <a:r>
              <a:rPr lang="fr-FR" dirty="0" smtClean="0"/>
              <a:t>TD sur le Moteur à courant continu</a:t>
            </a:r>
          </a:p>
          <a:p>
            <a:pPr lvl="1"/>
            <a:r>
              <a:rPr lang="fr-FR" dirty="0" smtClean="0"/>
              <a:t>Pilote automatique de bateau</a:t>
            </a:r>
          </a:p>
          <a:p>
            <a:pPr lvl="2"/>
            <a:r>
              <a:rPr lang="fr-FR" dirty="0" smtClean="0"/>
              <a:t>Vérification de la consommation électrique</a:t>
            </a:r>
          </a:p>
          <a:p>
            <a:pPr lvl="2"/>
            <a:r>
              <a:rPr lang="fr-FR" dirty="0" smtClean="0"/>
              <a:t>Modélisation du comportement du pilote en  condition climatique agitée</a:t>
            </a:r>
          </a:p>
          <a:p>
            <a:pPr lvl="2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Portail SET</a:t>
            </a:r>
          </a:p>
          <a:p>
            <a:pPr lvl="2"/>
            <a:r>
              <a:rPr lang="fr-FR" dirty="0" smtClean="0"/>
              <a:t>Analyse du modèle du portail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482" y="1939246"/>
            <a:ext cx="3449518" cy="156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Imag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740" y="3633851"/>
            <a:ext cx="2512060" cy="2286000"/>
          </a:xfrm>
          <a:prstGeom prst="rect">
            <a:avLst/>
          </a:prstGeom>
          <a:noFill/>
        </p:spPr>
      </p:pic>
      <p:pic>
        <p:nvPicPr>
          <p:cNvPr id="12" name="Audio 1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35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214"/>
    </mc:Choice>
    <mc:Fallback>
      <p:transition spd="slow" advTm="26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Prérequis et contact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8858992" cy="487680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Prérequis : </a:t>
            </a:r>
          </a:p>
          <a:p>
            <a:pPr lvl="1"/>
            <a:r>
              <a:rPr lang="fr-FR" dirty="0" smtClean="0"/>
              <a:t>Aucun prérequis n’est nécessaire</a:t>
            </a:r>
          </a:p>
          <a:p>
            <a:pPr lvl="1"/>
            <a:r>
              <a:rPr lang="fr-FR" dirty="0" smtClean="0"/>
              <a:t>Aucune connaissance de Scilab ou </a:t>
            </a:r>
            <a:r>
              <a:rPr lang="fr-FR" dirty="0" err="1" smtClean="0"/>
              <a:t>Xcos</a:t>
            </a:r>
            <a:r>
              <a:rPr lang="fr-FR" dirty="0" smtClean="0"/>
              <a:t> n’est nécessaire</a:t>
            </a:r>
          </a:p>
          <a:p>
            <a:r>
              <a:rPr lang="fr-FR" dirty="0" smtClean="0"/>
              <a:t>Besoins logiciels</a:t>
            </a:r>
          </a:p>
          <a:p>
            <a:pPr>
              <a:buNone/>
            </a:pPr>
            <a:r>
              <a:rPr lang="fr-FR" sz="1600" b="1" dirty="0" smtClean="0"/>
              <a:t>(dans </a:t>
            </a:r>
            <a:r>
              <a:rPr lang="fr-FR" sz="1600" b="1" dirty="0" smtClean="0"/>
              <a:t>le cas où le professeur voudrait assister à la formation avec son ordinateur personnel)</a:t>
            </a:r>
            <a:endParaRPr lang="fr-FR" b="1" dirty="0" smtClean="0"/>
          </a:p>
          <a:p>
            <a:pPr lvl="3"/>
            <a:r>
              <a:rPr lang="fr-FR" dirty="0" smtClean="0"/>
              <a:t>Scilab</a:t>
            </a:r>
          </a:p>
          <a:p>
            <a:pPr lvl="3"/>
            <a:r>
              <a:rPr lang="fr-FR" dirty="0" smtClean="0"/>
              <a:t>Module XCOS</a:t>
            </a:r>
          </a:p>
          <a:p>
            <a:pPr lvl="3"/>
            <a:r>
              <a:rPr lang="fr-FR" dirty="0" smtClean="0"/>
              <a:t>Compilateur C</a:t>
            </a:r>
          </a:p>
          <a:p>
            <a:pPr lvl="3"/>
            <a:r>
              <a:rPr lang="fr-FR" dirty="0" smtClean="0"/>
              <a:t>Modules CPGE et SIMM</a:t>
            </a:r>
          </a:p>
          <a:p>
            <a:pPr lvl="3">
              <a:buNone/>
            </a:pPr>
            <a:r>
              <a:rPr lang="fr-FR" b="1" dirty="0" smtClean="0"/>
              <a:t>Pour vérifier que l’installation est fonctionnelle, s’adresser aux formateurs avant la formation. 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Contacts</a:t>
            </a:r>
          </a:p>
          <a:p>
            <a:pPr lvl="2"/>
            <a:r>
              <a:rPr lang="fr-FR" dirty="0"/>
              <a:t>Patrick Beynet – Lycée Rouvière Toulon – </a:t>
            </a:r>
            <a:r>
              <a:rPr lang="fr-FR" dirty="0">
                <a:hlinkClick r:id="rId5"/>
              </a:rPr>
              <a:t>patrick.beynet@libertysurf.fr</a:t>
            </a:r>
            <a:endParaRPr lang="fr-FR" dirty="0"/>
          </a:p>
          <a:p>
            <a:pPr lvl="2"/>
            <a:r>
              <a:rPr lang="fr-FR" dirty="0"/>
              <a:t>Xavier Pessoles – Lycée Rouvière Toulon – </a:t>
            </a:r>
            <a:r>
              <a:rPr lang="fr-FR" dirty="0">
                <a:hlinkClick r:id="rId6"/>
              </a:rPr>
              <a:t>xavier.pessoles@free.fr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pic>
        <p:nvPicPr>
          <p:cNvPr id="9" name="Audio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7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97"/>
    </mc:Choice>
    <mc:Fallback>
      <p:transition spd="slow" advTm="169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227</TotalTime>
  <Words>422</Words>
  <Application>Microsoft Office PowerPoint</Application>
  <PresentationFormat>Affichage à l'écran (4:3)</PresentationFormat>
  <Paragraphs>62</Paragraphs>
  <Slides>4</Slides>
  <Notes>4</Notes>
  <HiddenSlides>0</HiddenSlides>
  <MMClips>4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Clarté</vt:lpstr>
      <vt:lpstr>Scilab – XCOS – Niveau 1 Découverte de la modélisation multiphysique</vt:lpstr>
      <vt:lpstr>La modélisation multiphysique</vt:lpstr>
      <vt:lpstr>Scilab – Xcos </vt:lpstr>
      <vt:lpstr>Prérequis et contact</vt:lpstr>
    </vt:vector>
  </TitlesOfParts>
  <Company>Acad 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GIRAUD</dc:creator>
  <cp:lastModifiedBy>Xavier Pessoles</cp:lastModifiedBy>
  <cp:revision>47</cp:revision>
  <dcterms:created xsi:type="dcterms:W3CDTF">2014-11-19T11:25:07Z</dcterms:created>
  <dcterms:modified xsi:type="dcterms:W3CDTF">2014-12-17T10:34:31Z</dcterms:modified>
</cp:coreProperties>
</file>